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4" r:id="rId12"/>
    <p:sldId id="263" r:id="rId13"/>
    <p:sldId id="266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5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8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AB87-21E6-454C-B25E-9C311CA5247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2FF5-827B-4D91-B388-36CAF328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EB33-4EA8-70A6-2C21-BBBCCEE7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953" y="2131471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Skema </a:t>
            </a:r>
            <a:r>
              <a:rPr lang="en-US" dirty="0" err="1">
                <a:latin typeface="Amasis MT Pro Black" panose="02040A04050005020304" pitchFamily="18" charset="0"/>
              </a:rPr>
              <a:t>Sertifikasi</a:t>
            </a:r>
            <a:r>
              <a:rPr lang="en-US" dirty="0">
                <a:latin typeface="Amasis MT Pro Black" panose="02040A04050005020304" pitchFamily="18" charset="0"/>
              </a:rPr>
              <a:t> </a:t>
            </a:r>
            <a:r>
              <a:rPr lang="en-US" dirty="0" err="1">
                <a:latin typeface="Amasis MT Pro Black" panose="02040A04050005020304" pitchFamily="18" charset="0"/>
              </a:rPr>
              <a:t>Okupasi</a:t>
            </a:r>
            <a:r>
              <a:rPr lang="en-US" dirty="0">
                <a:latin typeface="Amasis MT Pro Black" panose="02040A04050005020304" pitchFamily="18" charset="0"/>
              </a:rPr>
              <a:t> </a:t>
            </a:r>
            <a:r>
              <a:rPr lang="en-US" dirty="0" err="1">
                <a:latin typeface="Amasis MT Pro Black" panose="02040A04050005020304" pitchFamily="18" charset="0"/>
              </a:rPr>
              <a:t>Pengembangan</a:t>
            </a:r>
            <a:r>
              <a:rPr lang="en-US" dirty="0">
                <a:latin typeface="Amasis MT Pro Black" panose="02040A04050005020304" pitchFamily="18" charset="0"/>
              </a:rPr>
              <a:t> Web (Web Developer)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6B9BB-E2FC-1664-E474-C0562449B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902" y="4727728"/>
            <a:ext cx="9144000" cy="1682800"/>
          </a:xfrm>
        </p:spPr>
        <p:txBody>
          <a:bodyPr>
            <a:normAutofit/>
          </a:bodyPr>
          <a:lstStyle/>
          <a:p>
            <a:r>
              <a:rPr lang="en-US" dirty="0"/>
              <a:t>Surabaya, 23 </a:t>
            </a:r>
            <a:r>
              <a:rPr lang="en-US" dirty="0" err="1"/>
              <a:t>Juli</a:t>
            </a:r>
            <a:r>
              <a:rPr lang="en-US" dirty="0"/>
              <a:t> 2023</a:t>
            </a:r>
          </a:p>
          <a:p>
            <a:endParaRPr lang="en-US" dirty="0"/>
          </a:p>
          <a:p>
            <a:r>
              <a:rPr lang="en-US" dirty="0" err="1"/>
              <a:t>Pengajar</a:t>
            </a:r>
            <a:r>
              <a:rPr lang="en-US" dirty="0"/>
              <a:t> : </a:t>
            </a:r>
            <a:r>
              <a:rPr lang="en-US" dirty="0" err="1"/>
              <a:t>Saniyatul</a:t>
            </a:r>
            <a:r>
              <a:rPr lang="en-US" dirty="0"/>
              <a:t> </a:t>
            </a:r>
            <a:r>
              <a:rPr lang="en-US" dirty="0" err="1"/>
              <a:t>Mawaddah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CF679-3D69-405A-4B9A-E79C6D327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576" y="128334"/>
            <a:ext cx="4958487" cy="1117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FBE68-DE07-AFAA-451B-ABD6A3745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26" y="164102"/>
            <a:ext cx="2506610" cy="1039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58F902-A8B2-E2C8-7698-765A22596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8" y="128334"/>
            <a:ext cx="2303992" cy="1785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E9877E-7272-2868-D9AA-62F878641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901" y="99848"/>
            <a:ext cx="1958401" cy="18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9B5B-4A48-5EDC-F71A-6554135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53A315-1A4B-50FA-F09E-259436CBB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45" t="35826" r="31566" b="29259"/>
          <a:stretch/>
        </p:blipFill>
        <p:spPr>
          <a:xfrm>
            <a:off x="5678355" y="2532185"/>
            <a:ext cx="6368237" cy="312622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1CEF3-7615-4B25-6E3D-D9A9254E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6" t="7980" r="30885" b="7671"/>
          <a:stretch/>
        </p:blipFill>
        <p:spPr>
          <a:xfrm>
            <a:off x="393894" y="100056"/>
            <a:ext cx="5472334" cy="6444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CFF40-EDB0-4327-F79E-D1EE394A4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08" t="14547" r="31808" b="64314"/>
          <a:stretch/>
        </p:blipFill>
        <p:spPr>
          <a:xfrm>
            <a:off x="5401994" y="576775"/>
            <a:ext cx="6644598" cy="19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6FF-BF07-0353-34F6-76CA7468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2C8D-29E9-D7B0-81C2-C96B449A4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DAA1-15D3-795E-C664-D4C2C6CC8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4" t="33838" r="27308" b="15470"/>
          <a:stretch/>
        </p:blipFill>
        <p:spPr>
          <a:xfrm>
            <a:off x="838200" y="526573"/>
            <a:ext cx="9473418" cy="58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E74B-3BD8-01EF-FE0A-91BC72B8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25DD9-F3EB-772D-3E95-B98A6E01B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1" t="9911" r="26615" b="54211"/>
          <a:stretch/>
        </p:blipFill>
        <p:spPr>
          <a:xfrm>
            <a:off x="1167616" y="1804412"/>
            <a:ext cx="8876716" cy="387951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7DADB7-83B5-CF40-2775-7D7A3C041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31" t="78520" r="26615" b="9911"/>
          <a:stretch/>
        </p:blipFill>
        <p:spPr>
          <a:xfrm>
            <a:off x="1167615" y="5216762"/>
            <a:ext cx="9054581" cy="12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EACE-100F-8947-A3F3-D9692F0D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10D9-695E-2C9F-37A6-28FF3526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EEC23-0759-C5E6-C93B-EB43874AA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9911" r="38731" b="9911"/>
          <a:stretch/>
        </p:blipFill>
        <p:spPr>
          <a:xfrm>
            <a:off x="590843" y="188668"/>
            <a:ext cx="5022166" cy="63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6600-0144-157F-3239-6F4F8851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17B9-2E85-1985-662D-EDAC73740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21164-B756-890D-BFD5-B2ACD467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8" t="9911" r="37577" b="7466"/>
          <a:stretch/>
        </p:blipFill>
        <p:spPr>
          <a:xfrm>
            <a:off x="182879" y="146465"/>
            <a:ext cx="4895558" cy="661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CC103-C508-D2B0-446E-D06983659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29734" r="44385" b="38456"/>
          <a:stretch/>
        </p:blipFill>
        <p:spPr>
          <a:xfrm>
            <a:off x="5453577" y="365125"/>
            <a:ext cx="5294140" cy="34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6B46-635D-6AA1-2527-28B19F07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E05B-8203-09DC-EAC1-23D671D21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88F50-8A97-86E2-F1FE-466AED725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1" t="9911" r="28577" b="14649"/>
          <a:stretch/>
        </p:blipFill>
        <p:spPr>
          <a:xfrm>
            <a:off x="281351" y="214130"/>
            <a:ext cx="6316395" cy="6275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89933-6363-6FDC-6BF5-78390C8C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1" t="20088" r="29039" b="16432"/>
          <a:stretch/>
        </p:blipFill>
        <p:spPr>
          <a:xfrm>
            <a:off x="5582688" y="1112081"/>
            <a:ext cx="6327961" cy="53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2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F5B3-8170-F77E-8643-0D4B39B4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8ECA6-C40F-38A6-088D-09A7F868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E6D83-9D78-77F1-3E50-480B5952E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2" t="21524" r="28692" b="35583"/>
          <a:stretch/>
        </p:blipFill>
        <p:spPr>
          <a:xfrm>
            <a:off x="379829" y="-707520"/>
            <a:ext cx="5162843" cy="294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A3090-DFD1-CE7E-2115-B5F9A3259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1" t="14137" r="31462" b="22384"/>
          <a:stretch/>
        </p:blipFill>
        <p:spPr>
          <a:xfrm>
            <a:off x="351690" y="2176355"/>
            <a:ext cx="5162843" cy="4628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99FF3-7571-4B99-D51E-0D6537943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77" t="32472" r="46115" b="28400"/>
          <a:stretch/>
        </p:blipFill>
        <p:spPr>
          <a:xfrm>
            <a:off x="7399606" y="349631"/>
            <a:ext cx="3024554" cy="2682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4D9F7-ED38-810D-46FC-248B536D7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0" t="24641" r="37923" b="32546"/>
          <a:stretch/>
        </p:blipFill>
        <p:spPr>
          <a:xfrm>
            <a:off x="7392572" y="3092609"/>
            <a:ext cx="4065563" cy="29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AFE3-BB37-6488-ACFA-6A02FE33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300CE-5655-AEC1-79C8-58CB8A24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8" t="19086" r="27999" b="20782"/>
          <a:stretch/>
        </p:blipFill>
        <p:spPr>
          <a:xfrm>
            <a:off x="838200" y="491733"/>
            <a:ext cx="6133515" cy="483096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B1721-263A-0762-D229-F8E031A5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1D50A5C-507E-0B5F-32D8-AABAB7207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3" t="30464" r="29104" b="29587"/>
          <a:stretch/>
        </p:blipFill>
        <p:spPr>
          <a:xfrm>
            <a:off x="6598919" y="1415486"/>
            <a:ext cx="5331656" cy="28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1803-FCC6-E98E-D6F7-B686D5D9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E0E23-FC05-A36E-C16F-DA30D4473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4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B96F-2819-34FF-D0F6-30872362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9F7A-B47B-1A42-9C53-6854AF4D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9022"/>
            <a:ext cx="10515600" cy="4351338"/>
          </a:xfrm>
        </p:spPr>
        <p:txBody>
          <a:bodyPr/>
          <a:lstStyle/>
          <a:p>
            <a:r>
              <a:rPr lang="en-US" dirty="0"/>
              <a:t>PHP</a:t>
            </a:r>
          </a:p>
          <a:p>
            <a:pPr marL="0" indent="0">
              <a:buNone/>
            </a:pPr>
            <a:r>
              <a:rPr lang="en-US" dirty="0"/>
              <a:t> - Array</a:t>
            </a:r>
          </a:p>
          <a:p>
            <a:pPr marL="0" indent="0">
              <a:buNone/>
            </a:pPr>
            <a:r>
              <a:rPr lang="en-US" dirty="0"/>
              <a:t> - Form PHP</a:t>
            </a:r>
          </a:p>
          <a:p>
            <a:r>
              <a:rPr lang="en-US" dirty="0"/>
              <a:t>Connect DB MYSQL</a:t>
            </a:r>
          </a:p>
          <a:p>
            <a:r>
              <a:rPr lang="en-US" dirty="0"/>
              <a:t>Create</a:t>
            </a:r>
          </a:p>
          <a:p>
            <a:r>
              <a:rPr lang="en-US" dirty="0"/>
              <a:t>Read</a:t>
            </a:r>
          </a:p>
          <a:p>
            <a:r>
              <a:rPr lang="en-US" dirty="0"/>
              <a:t>Update</a:t>
            </a:r>
          </a:p>
          <a:p>
            <a:r>
              <a:rPr lang="en-US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209345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C64A-1358-0040-F0CC-983CC835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</a:t>
            </a:r>
            <a:r>
              <a:rPr lang="en-US" dirty="0" err="1"/>
              <a:t>dalam</a:t>
            </a:r>
            <a:r>
              <a:rPr lang="en-US" dirty="0"/>
              <a:t>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65FD-5CC8-D9F5-0166-56389902A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2B3D8-74DE-7C4D-6DD4-3664EB62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4" t="21114" r="25577" b="20396"/>
          <a:stretch/>
        </p:blipFill>
        <p:spPr>
          <a:xfrm>
            <a:off x="838200" y="1690688"/>
            <a:ext cx="7321062" cy="46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0A56-17AC-922E-6B74-20A74184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4D9AC-BEDD-0EE8-6D91-0AD5AE2B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204BD-2DEF-D8A0-A332-1D8EC8464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4" t="22346" r="33308" b="19164"/>
          <a:stretch/>
        </p:blipFill>
        <p:spPr>
          <a:xfrm>
            <a:off x="838200" y="509002"/>
            <a:ext cx="6944751" cy="51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F1E2-C79D-5227-2C45-CDB2838B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B39C-4ADE-AEDD-E2E3-458A3FD05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3010C-6445-909A-4F1B-4617E202B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2550" r="29154" b="19165"/>
          <a:stretch/>
        </p:blipFill>
        <p:spPr>
          <a:xfrm>
            <a:off x="590843" y="365125"/>
            <a:ext cx="8665699" cy="58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8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A19-73FB-BFBD-67AB-0F3A6B55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98836-76D7-0BBC-1287-B2FC16ACD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7B944-BB36-1B8F-7BA1-92D2D4765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15778" r="31923" b="7467"/>
          <a:stretch/>
        </p:blipFill>
        <p:spPr>
          <a:xfrm>
            <a:off x="703383" y="246658"/>
            <a:ext cx="6035041" cy="62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5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A1BF-EFAF-71CB-5B34-8CFD96F1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E6D98-EB2C-0F1A-6DC3-C06C1FA2B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F50AF-4707-593A-3D2D-62F6653BD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0" t="19472" r="32847" b="12597"/>
          <a:stretch/>
        </p:blipFill>
        <p:spPr>
          <a:xfrm>
            <a:off x="295421" y="168814"/>
            <a:ext cx="6344530" cy="65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6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6CEB-CCD5-5E08-160A-4667FF78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3746-99E6-624D-F857-51F72792B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24641" r="18192" b="19164"/>
          <a:stretch/>
        </p:blipFill>
        <p:spPr>
          <a:xfrm>
            <a:off x="253217" y="1235722"/>
            <a:ext cx="10080810" cy="480889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FBCCD6-CC03-48BE-CFA3-44DDDB4C4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500" t="21319" r="17039" b="43792"/>
          <a:stretch/>
        </p:blipFill>
        <p:spPr>
          <a:xfrm>
            <a:off x="4619170" y="44768"/>
            <a:ext cx="7319613" cy="21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9D2C-9B73-9D18-2681-D6D5E24F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2FC46-708A-8692-BB29-841170041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6E5D8-07C8-A761-36A1-A019008E5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8" t="13110" r="28115" b="17523"/>
          <a:stretch/>
        </p:blipFill>
        <p:spPr>
          <a:xfrm>
            <a:off x="239150" y="365125"/>
            <a:ext cx="7004205" cy="599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3D86F-17CA-B57F-2186-D3639256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3" t="17831" r="33654" b="38456"/>
          <a:stretch/>
        </p:blipFill>
        <p:spPr>
          <a:xfrm>
            <a:off x="6780459" y="365442"/>
            <a:ext cx="5347823" cy="3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152</TotalTime>
  <Words>40</Words>
  <Application>Microsoft Office PowerPoint</Application>
  <PresentationFormat>Widescreen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Amasis MT Pro Black</vt:lpstr>
      <vt:lpstr>Arial</vt:lpstr>
      <vt:lpstr>Calibri</vt:lpstr>
      <vt:lpstr>Calibri Light</vt:lpstr>
      <vt:lpstr>Office Theme</vt:lpstr>
      <vt:lpstr> Skema Sertifikasi Okupasi Pengembangan Web (Web Developer)</vt:lpstr>
      <vt:lpstr>PowerPoint Presentation</vt:lpstr>
      <vt:lpstr>Array dalam PHP</vt:lpstr>
      <vt:lpstr>PowerPoint Presentation</vt:lpstr>
      <vt:lpstr>PowerPoint Presentation</vt:lpstr>
      <vt:lpstr>PowerPoint Presentation</vt:lpstr>
      <vt:lpstr>PowerPoint Presentation</vt:lpstr>
      <vt:lpstr>PHP FORM</vt:lpstr>
      <vt:lpstr>PowerPoint Presentation</vt:lpstr>
      <vt:lpstr>PowerPoint Presentation</vt:lpstr>
      <vt:lpstr>PowerPoint Presentation</vt:lpstr>
      <vt:lpstr>Insert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Skema Sertifikasi Okupasi Pengembangan Web (Web Developer)</dc:title>
  <dc:creator>haniah@pens.ac.id</dc:creator>
  <cp:lastModifiedBy>PENS LAMONGAN</cp:lastModifiedBy>
  <cp:revision>5</cp:revision>
  <dcterms:created xsi:type="dcterms:W3CDTF">2023-06-22T21:33:04Z</dcterms:created>
  <dcterms:modified xsi:type="dcterms:W3CDTF">2023-06-23T06:09:20Z</dcterms:modified>
</cp:coreProperties>
</file>