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0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420E-C7CC-4335-8C7F-A7278D3134DD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428" y="835478"/>
            <a:ext cx="9144000" cy="2387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BISNIS PENYIARAN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428" y="324518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Sejarah</a:t>
            </a:r>
            <a:r>
              <a:rPr lang="en-US" sz="3200" dirty="0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 Media </a:t>
            </a:r>
            <a:r>
              <a:rPr lang="en-US" sz="3200" dirty="0" err="1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Penyiaran</a:t>
            </a:r>
            <a:endParaRPr lang="en-US" sz="3200" dirty="0">
              <a:solidFill>
                <a:schemeClr val="bg1"/>
              </a:solidFill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1" y="-14514"/>
            <a:ext cx="1786812" cy="169998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31143" y="53498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D3 Teknologi Multimedia Broadcasting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Politeknik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Elektronika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Negeri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Surabaya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Output </a:t>
            </a:r>
            <a:r>
              <a:rPr lang="en-US" dirty="0" err="1">
                <a:solidFill>
                  <a:srgbClr val="FFC000"/>
                </a:solidFill>
              </a:rPr>
              <a:t>Lembaga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Berupa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jurnalistik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artistik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berkualitas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Karya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jurnalistik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mengutamakan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kecepatan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ketepatan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kelengkapan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data (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faktual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aktual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).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artistik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mengutamakan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keindahan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format acara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fiksi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(timeless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imajinatif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), non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fiksi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(timeless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faktual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478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</a:rPr>
              <a:t>Sejarah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Singkat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Penemuan</a:t>
            </a:r>
            <a:r>
              <a:rPr lang="en-US" dirty="0">
                <a:solidFill>
                  <a:srgbClr val="FFC000"/>
                </a:solidFill>
              </a:rPr>
              <a:t> Teknologi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err="1">
                <a:solidFill>
                  <a:srgbClr val="FFC000"/>
                </a:solidFill>
              </a:rPr>
              <a:t>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Diawali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percobaan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diawali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telegraf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morse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dahulu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para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ahli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Eropa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USA.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Heinrich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Hertz,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seorang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ahli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Fisika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Jerman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1887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berhasil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mengirim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menerima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radio.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Frank Conrad,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seorang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ahli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Elektro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di Pittsburgh, USA,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1920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diawali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menyalurkan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hobinya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membangun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garasinya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Hingga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pusat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industri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terbesar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USA.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6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C000"/>
                </a:solidFill>
                <a:latin typeface="+mn-lt"/>
              </a:rPr>
              <a:t>Perkembangan Radio dan Televisi di</a:t>
            </a:r>
            <a:br>
              <a:rPr lang="it-IT" dirty="0">
                <a:solidFill>
                  <a:srgbClr val="FFC000"/>
                </a:solidFill>
                <a:latin typeface="+mn-lt"/>
              </a:rPr>
            </a:br>
            <a:r>
              <a:rPr lang="it-IT" dirty="0">
                <a:solidFill>
                  <a:srgbClr val="FFC000"/>
                </a:solidFill>
                <a:latin typeface="+mn-lt"/>
              </a:rPr>
              <a:t>Indonesia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Berbeda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Eropa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Amerika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Serikat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berawal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individu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di Indonesia,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dimulai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pemerintah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sendiri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mendirikan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TVRI.</a:t>
            </a:r>
          </a:p>
        </p:txBody>
      </p:sp>
    </p:spTree>
    <p:extLst>
      <p:ext uri="{BB962C8B-B14F-4D97-AF65-F5344CB8AC3E}">
        <p14:creationId xmlns:p14="http://schemas.microsoft.com/office/powerpoint/2010/main" val="39305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29" y="257044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  <a:latin typeface="+mn-lt"/>
              </a:rPr>
              <a:t>TVRI</a:t>
            </a:r>
            <a:br>
              <a:rPr lang="en-US" dirty="0">
                <a:solidFill>
                  <a:srgbClr val="FFC000"/>
                </a:solidFill>
                <a:latin typeface="+mn-lt"/>
              </a:rPr>
            </a:br>
            <a:r>
              <a:rPr lang="en-US" dirty="0" err="1">
                <a:solidFill>
                  <a:srgbClr val="FFC000"/>
                </a:solidFill>
                <a:latin typeface="+mn-lt"/>
              </a:rPr>
              <a:t>Sejarah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dan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perkembangan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dari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masa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masa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91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Menjalin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Persatuan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Kesatuan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”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"Makin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Dekat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+mj-lt"/>
              </a:rPr>
              <a:t>Hati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”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03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76" y="2546639"/>
            <a:ext cx="2829913" cy="1031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dirty="0">
                <a:solidFill>
                  <a:schemeClr val="bg1"/>
                </a:solidFill>
                <a:latin typeface="+mj-lt"/>
              </a:rPr>
              <a:t>Logo pertama (</a:t>
            </a:r>
            <a:r>
              <a:rPr lang="pt-BR" sz="2000" dirty="0" smtClean="0">
                <a:solidFill>
                  <a:schemeClr val="bg1"/>
                </a:solidFill>
                <a:latin typeface="+mj-lt"/>
              </a:rPr>
              <a:t>24 Agustus </a:t>
            </a:r>
            <a:r>
              <a:rPr lang="pt-BR" sz="2000" dirty="0">
                <a:solidFill>
                  <a:schemeClr val="bg1"/>
                </a:solidFill>
                <a:latin typeface="+mj-lt"/>
              </a:rPr>
              <a:t>1962 – </a:t>
            </a:r>
            <a:r>
              <a:rPr lang="pt-BR" sz="2000" dirty="0" smtClean="0">
                <a:solidFill>
                  <a:schemeClr val="bg1"/>
                </a:solidFill>
                <a:latin typeface="+mj-lt"/>
              </a:rPr>
              <a:t>24 Agustus </a:t>
            </a:r>
            <a:r>
              <a:rPr lang="pt-BR" sz="2000" dirty="0">
                <a:solidFill>
                  <a:schemeClr val="bg1"/>
                </a:solidFill>
                <a:latin typeface="+mj-lt"/>
              </a:rPr>
              <a:t>1978</a:t>
            </a:r>
            <a:r>
              <a:rPr lang="pt-BR" sz="2000" dirty="0" smtClean="0">
                <a:solidFill>
                  <a:schemeClr val="bg1"/>
                </a:solidFill>
                <a:latin typeface="+mj-lt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31" y="1124723"/>
            <a:ext cx="1999130" cy="14219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706" y="1085477"/>
            <a:ext cx="1980079" cy="1461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7830" y="1002126"/>
            <a:ext cx="1999130" cy="16278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8418" y="2320536"/>
            <a:ext cx="2300675" cy="10704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4202" y="4154148"/>
            <a:ext cx="2068046" cy="9110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8113" y="4161617"/>
            <a:ext cx="2123603" cy="9207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199" y="4101008"/>
            <a:ext cx="1891553" cy="98133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43110" y="2607675"/>
            <a:ext cx="23486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Logo kedua (24 Agustus 1978 – 24 Agustus 1982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75259" y="2654373"/>
            <a:ext cx="23442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Logo ketiga (24 Agustus 1982 – 23 Agustus 1999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400670" y="3466929"/>
            <a:ext cx="2396170" cy="936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Logo keempat (24 Agustus 1999 – 12 Juli 2001</a:t>
            </a:r>
            <a:r>
              <a:rPr lang="fi-FI" dirty="0" smtClean="0">
                <a:solidFill>
                  <a:schemeClr val="bg1"/>
                </a:solidFill>
              </a:rPr>
              <a:t>)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72972" y="5095143"/>
            <a:ext cx="2030506" cy="918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Logo kelima (13 Juli 2001 – 1 Agustus 2003</a:t>
            </a:r>
            <a:r>
              <a:rPr lang="fi-FI" dirty="0" smtClean="0">
                <a:solidFill>
                  <a:schemeClr val="bg1"/>
                </a:solidFill>
              </a:rPr>
              <a:t>)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5706" y="5082340"/>
            <a:ext cx="19229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Logo keenam (1 Agustus 2003 – 16 April 2007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0876" y="5095143"/>
            <a:ext cx="23709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Logo ketujuh (16 April 2007 – sekarang)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2995743" y="1499168"/>
            <a:ext cx="736303" cy="833718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5901622" y="1391604"/>
            <a:ext cx="736303" cy="833718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 rot="2575194">
            <a:off x="9145034" y="1499168"/>
            <a:ext cx="736303" cy="833718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12598387">
            <a:off x="9013748" y="4205118"/>
            <a:ext cx="736303" cy="833718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0800000">
            <a:off x="5896269" y="4231527"/>
            <a:ext cx="736303" cy="833718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0800000">
            <a:off x="2804569" y="4197096"/>
            <a:ext cx="736303" cy="833718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+mn-lt"/>
              </a:rPr>
              <a:t>TVRI …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Republik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Indonesia (TVRI)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Indonesia,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mengudara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kali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tanggal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23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Agustus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1962.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perdananya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menayangkan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Upacara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Peringatan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Hari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Kemerdekaan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Republik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Indonesia ke-17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 Istana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Negara Jakarta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Status TVRI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Lembaga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Publik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biaya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operasional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TVRI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ditanggung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negara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TVRI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memonopoli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Indonesia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sebelum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1988,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sebelum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didirikannya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RCTI di Jakarta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1988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SCTV di Surabaya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1990.</a:t>
            </a:r>
          </a:p>
        </p:txBody>
      </p:sp>
    </p:spTree>
    <p:extLst>
      <p:ext uri="{BB962C8B-B14F-4D97-AF65-F5344CB8AC3E}">
        <p14:creationId xmlns:p14="http://schemas.microsoft.com/office/powerpoint/2010/main" val="37196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TVRI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Republik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Indonesia (TVRI)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tertua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Indonesia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satu-satunya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jangkauannya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mencapai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seluruh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wilayah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Indonesia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jumlah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penonton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sekitar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82%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penduduk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Indonesia.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TVRI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29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Daerah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Pusat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didukung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376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satuan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tersebar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seluruh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wilayah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Indonesia. Karyawan TVRI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Anggaran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2007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berjumlah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6.099,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terdiri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5.085 orang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Pegawai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Negeri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Sipil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(PNS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1.014 orang Tenaga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Honorer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/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Kontrak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tersebar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seluruh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Indonesia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sekitar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1.600 orang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diantaranya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karyawan Kantor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Pusat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TVRI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Pusat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Jakarta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TVRI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dua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VHF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UHF,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selesainya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dibangun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Gunung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Bogor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18 Mei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2002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kekuatan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80 KW. Kota-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UHF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Jakarta, Surabaya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Bandung,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Medan,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beberapa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kecil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area Kalimantan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Jawa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Timur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TVRI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Pusat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Jakarta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setiap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melakukan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 jam,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pukul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05.00 WIB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24.00 WIB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substansi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acara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bersifat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edukatif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entertain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3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C000"/>
                </a:solidFill>
                <a:latin typeface="+mn-lt"/>
              </a:rPr>
              <a:t>Perkembangan Televisi Swasta di</a:t>
            </a:r>
            <a:br>
              <a:rPr lang="it-IT" dirty="0">
                <a:solidFill>
                  <a:srgbClr val="FFC000"/>
                </a:solidFill>
                <a:latin typeface="+mn-lt"/>
              </a:rPr>
            </a:br>
            <a:r>
              <a:rPr lang="it-IT" dirty="0">
                <a:solidFill>
                  <a:srgbClr val="FFC000"/>
                </a:solidFill>
                <a:latin typeface="+mn-lt"/>
              </a:rPr>
              <a:t>Indonesia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Runtuhnya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monopoli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milik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pemerintah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Indonesia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trend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internasional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1980-an,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Malaysia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Singapura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November 1988 RCTI,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Indonesia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memulai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percobaan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TV-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bayar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decorder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di Jakarta.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1990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RCTI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melakukan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tanpa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dekorder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terbatas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Perkembangan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RCTI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semakin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mendorong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besarnya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peluang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bisnis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televise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lainnya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1989 SCTV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kedua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mengudara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Surabaya.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Disusul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TPI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1990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ketika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fasilitas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TVRI.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1995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Indosiar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Jakarta,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bersamaan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ANTV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terbatas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Sumatera Barat.</a:t>
            </a:r>
          </a:p>
        </p:txBody>
      </p:sp>
    </p:spTree>
    <p:extLst>
      <p:ext uri="{BB962C8B-B14F-4D97-AF65-F5344CB8AC3E}">
        <p14:creationId xmlns:p14="http://schemas.microsoft.com/office/powerpoint/2010/main" val="4496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+mn-lt"/>
              </a:rPr>
              <a:t>Era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Tahun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2000 ...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Berdiri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beberapa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METRO TV, TRANS TV, LATIVI, GLOBAL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TV TV7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serta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lokal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Akan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tetapi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format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berbeda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hanyalah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METRO TV,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masa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Sedangkan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lainnya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formatnya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Hal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menyebabkan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persaingan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ketat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serta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menyebabkan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kuat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gulung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tikar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Terbukti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dibeli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bergabungnya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TV7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TRANS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Grup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LATIVI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STAR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Grup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/ANTV.</a:t>
            </a:r>
          </a:p>
        </p:txBody>
      </p:sp>
    </p:spTree>
    <p:extLst>
      <p:ext uri="{BB962C8B-B14F-4D97-AF65-F5344CB8AC3E}">
        <p14:creationId xmlns:p14="http://schemas.microsoft.com/office/powerpoint/2010/main" val="26236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+mn-lt"/>
              </a:rPr>
              <a:t>Digitalization in Broadcasting Era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Dunia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dunia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menarik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kegiatannya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menyatu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aktivitas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manusia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sehari-hari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Seiring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kemajuan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era 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dunia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semakin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memanjakan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manusia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memenuhi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kebutuhan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hidupnya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1" y="-14514"/>
            <a:ext cx="1786812" cy="169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  <a:latin typeface="+mn-lt"/>
              </a:rPr>
              <a:t>Stasiun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TV yang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Sudah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Tutup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TVG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tutup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15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Januari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2005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digantikan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Global TV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TV7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tutup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15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Desember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2006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digantikan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Trans7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MTV Indonesia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tutup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 April 2007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dikembalikan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MTV Asia Tenggara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diluncurkan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kembali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 November 2014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Digital1 &amp;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Kabelvision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tutup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Juli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2007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digantikan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First Media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Lativi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tutup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14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Februari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2008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digantikan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tvOne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Astro Nusantara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tutup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20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Oktober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2008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digantikan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Aora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55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</a:rPr>
              <a:t>Stasiun</a:t>
            </a:r>
            <a:r>
              <a:rPr lang="en-US" dirty="0">
                <a:solidFill>
                  <a:srgbClr val="FFC000"/>
                </a:solidFill>
              </a:rPr>
              <a:t> TV yang </a:t>
            </a:r>
            <a:r>
              <a:rPr lang="en-US" dirty="0" err="1">
                <a:solidFill>
                  <a:srgbClr val="FFC000"/>
                </a:solidFill>
              </a:rPr>
              <a:t>Sudah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Tutup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VH1 </a:t>
            </a:r>
            <a:r>
              <a:rPr lang="en-US" dirty="0">
                <a:solidFill>
                  <a:schemeClr val="bg1"/>
                </a:solidFill>
              </a:rPr>
              <a:t>Indonesia </a:t>
            </a:r>
            <a:r>
              <a:rPr lang="en-US" dirty="0" err="1">
                <a:solidFill>
                  <a:schemeClr val="bg1"/>
                </a:solidFill>
              </a:rPr>
              <a:t>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Desember</a:t>
            </a:r>
            <a:r>
              <a:rPr lang="en-US" dirty="0">
                <a:solidFill>
                  <a:schemeClr val="bg1"/>
                </a:solidFill>
              </a:rPr>
              <a:t> 2008 </a:t>
            </a:r>
            <a:r>
              <a:rPr lang="en-US" dirty="0" err="1">
                <a:solidFill>
                  <a:schemeClr val="bg1"/>
                </a:solidFill>
              </a:rPr>
              <a:t>digantikan</a:t>
            </a:r>
            <a:r>
              <a:rPr lang="en-US" dirty="0">
                <a:solidFill>
                  <a:schemeClr val="bg1"/>
                </a:solidFill>
              </a:rPr>
              <a:t> SUN TV </a:t>
            </a:r>
            <a:r>
              <a:rPr lang="en-US" dirty="0" smtClean="0">
                <a:solidFill>
                  <a:schemeClr val="bg1"/>
                </a:solidFill>
              </a:rPr>
              <a:t>Network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TPI </a:t>
            </a:r>
            <a:r>
              <a:rPr lang="en-US" dirty="0" err="1">
                <a:solidFill>
                  <a:schemeClr val="bg1"/>
                </a:solidFill>
              </a:rPr>
              <a:t>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20 </a:t>
            </a:r>
            <a:r>
              <a:rPr lang="en-US" dirty="0" err="1">
                <a:solidFill>
                  <a:schemeClr val="bg1"/>
                </a:solidFill>
              </a:rPr>
              <a:t>Oktober</a:t>
            </a:r>
            <a:r>
              <a:rPr lang="en-US" dirty="0">
                <a:solidFill>
                  <a:schemeClr val="bg1"/>
                </a:solidFill>
              </a:rPr>
              <a:t> 2010 </a:t>
            </a:r>
            <a:r>
              <a:rPr lang="en-US" dirty="0" err="1">
                <a:solidFill>
                  <a:schemeClr val="bg1"/>
                </a:solidFill>
              </a:rPr>
              <a:t>digantikan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MNCTV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SUN </a:t>
            </a:r>
            <a:r>
              <a:rPr lang="en-US" dirty="0">
                <a:solidFill>
                  <a:schemeClr val="bg1"/>
                </a:solidFill>
              </a:rPr>
              <a:t>TV Network </a:t>
            </a:r>
            <a:r>
              <a:rPr lang="en-US" dirty="0" err="1">
                <a:solidFill>
                  <a:schemeClr val="bg1"/>
                </a:solidFill>
              </a:rPr>
              <a:t>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26 September 2011 </a:t>
            </a:r>
            <a:r>
              <a:rPr lang="en-US" dirty="0" err="1">
                <a:solidFill>
                  <a:schemeClr val="bg1"/>
                </a:solidFill>
              </a:rPr>
              <a:t>digantikan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SINDOtv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Centrin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TV </a:t>
            </a:r>
            <a:r>
              <a:rPr lang="en-US" dirty="0" err="1">
                <a:solidFill>
                  <a:schemeClr val="bg1"/>
                </a:solidFill>
              </a:rPr>
              <a:t>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Maret</a:t>
            </a:r>
            <a:r>
              <a:rPr lang="en-US" dirty="0">
                <a:solidFill>
                  <a:schemeClr val="bg1"/>
                </a:solidFill>
              </a:rPr>
              <a:t> 2013 </a:t>
            </a:r>
            <a:r>
              <a:rPr lang="en-US" dirty="0" err="1">
                <a:solidFill>
                  <a:schemeClr val="bg1"/>
                </a:solidFill>
              </a:rPr>
              <a:t>dikembalikan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Aora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B-Channel </a:t>
            </a:r>
            <a:r>
              <a:rPr lang="en-US" dirty="0" err="1">
                <a:solidFill>
                  <a:schemeClr val="bg1"/>
                </a:solidFill>
              </a:rPr>
              <a:t>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3 Mei 2014 </a:t>
            </a:r>
            <a:r>
              <a:rPr lang="en-US" dirty="0" err="1">
                <a:solidFill>
                  <a:schemeClr val="bg1"/>
                </a:solidFill>
              </a:rPr>
              <a:t>digantikan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Rajawali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Televisi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TelkomVision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&amp; </a:t>
            </a:r>
            <a:r>
              <a:rPr lang="en-US" dirty="0" err="1">
                <a:solidFill>
                  <a:schemeClr val="bg1"/>
                </a:solidFill>
              </a:rPr>
              <a:t>YesTV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tanggal</a:t>
            </a:r>
            <a:r>
              <a:rPr lang="en-US" dirty="0">
                <a:solidFill>
                  <a:schemeClr val="bg1"/>
                </a:solidFill>
              </a:rPr>
              <a:t> 23 Mei 2014 </a:t>
            </a:r>
            <a:r>
              <a:rPr lang="en-US" dirty="0" err="1">
                <a:solidFill>
                  <a:schemeClr val="bg1"/>
                </a:solidFill>
              </a:rPr>
              <a:t>digantikan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Transvision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chemeClr val="bg1"/>
                </a:solidFill>
              </a:rPr>
              <a:t>Thank You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+mn-lt"/>
              </a:rPr>
              <a:t>Media Massa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umum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media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konvensional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fungsi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hiburan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pendidikan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informatif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Dennis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McQuail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(2002)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mengatakan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bahwa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“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besar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media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massa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sifat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gambaran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negatif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”.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41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Burhan </a:t>
            </a:r>
            <a:r>
              <a:rPr lang="en-US" b="1" dirty="0" err="1">
                <a:solidFill>
                  <a:srgbClr val="FFC000"/>
                </a:solidFill>
              </a:rPr>
              <a:t>Bungin</a:t>
            </a:r>
            <a:r>
              <a:rPr lang="en-US" b="1" dirty="0">
                <a:solidFill>
                  <a:srgbClr val="FFC000"/>
                </a:solidFill>
              </a:rPr>
              <a:t> (2005)</a:t>
            </a:r>
            <a:endParaRPr lang="en-US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media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post-modern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fungsi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umum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media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kemampuan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konstruktif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sekaligus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kemampuan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destruktif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dahsyat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selain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berperan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mesin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kapitalis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mengeksploitasi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‘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kelemahan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’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manusia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”.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40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C000"/>
                </a:solidFill>
              </a:rPr>
              <a:t>Defenisi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Sejarah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lahir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perkembangan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elektronik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diaplikasikan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selanjutnya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dibuat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mekanisme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terjalin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manusia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terhubung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suatu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pancaran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elektromagnetik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halnya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hubungan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telepon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dua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titik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manusia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sedang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berbicara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Demikian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halnya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menyebarkan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elektromagnetik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rumah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kantor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lokasi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tertentu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receiver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radionya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27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Menurut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ilmu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telekomunikasi</a:t>
            </a:r>
            <a:r>
              <a:rPr lang="en-US" dirty="0">
                <a:solidFill>
                  <a:srgbClr val="FFC000"/>
                </a:solidFill>
              </a:rPr>
              <a:t> ...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audiens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dimana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pengiriman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produser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acara di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melewati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elektromagnetik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Proses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berupa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radio”.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9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J. B. </a:t>
            </a:r>
            <a:r>
              <a:rPr lang="en-US" dirty="0" err="1">
                <a:solidFill>
                  <a:srgbClr val="FFC000"/>
                </a:solidFill>
              </a:rPr>
              <a:t>Wahyudi</a:t>
            </a:r>
            <a:r>
              <a:rPr lang="en-US" dirty="0">
                <a:solidFill>
                  <a:srgbClr val="FFC000"/>
                </a:solidFill>
              </a:rPr>
              <a:t> (1996)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semua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kegiatan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memungkinkan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meliputi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ideal,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keras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lunak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sarana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pemancaran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antariksa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mengunakan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elektromagnetik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jenis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tinggi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dipancarluaskan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khalayak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radio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tanpa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alat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bantu”.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14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Undang-undang</a:t>
            </a:r>
            <a:r>
              <a:rPr lang="en-US" dirty="0">
                <a:solidFill>
                  <a:srgbClr val="FFC000"/>
                </a:solidFill>
              </a:rPr>
              <a:t> No. 32 </a:t>
            </a:r>
            <a:r>
              <a:rPr lang="en-US" dirty="0" err="1">
                <a:solidFill>
                  <a:srgbClr val="FFC000"/>
                </a:solidFill>
              </a:rPr>
              <a:t>Tahun</a:t>
            </a:r>
            <a:r>
              <a:rPr lang="en-US" dirty="0">
                <a:solidFill>
                  <a:srgbClr val="FFC000"/>
                </a:solidFill>
              </a:rPr>
              <a:t> 2002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 err="1">
                <a:solidFill>
                  <a:srgbClr val="FFC000"/>
                </a:solidFill>
              </a:rPr>
              <a:t>tentang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Penyiaran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rangkaian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gambar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grafis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karakter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bersifat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interaktif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diterima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”.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kegiatan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pemancarluasan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sarana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pemancaran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sarana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antariksa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radio)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gelombang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elektromagnetik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merambat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udara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kabel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media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lainnya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diterima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serentak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bersamaan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”.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98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Administrasi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: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disiarkan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audiens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diproduksi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dibeli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canned products).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Manajemen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: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pengaturan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manusia-manusia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Bertujuan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mengelola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operasionalisasi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kreatif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dinamis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menghasilkan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berbagai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acara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diminati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besar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khalayak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pemirsa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1393</Words>
  <Application>Microsoft Office PowerPoint</Application>
  <PresentationFormat>Widescreen</PresentationFormat>
  <Paragraphs>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Abhaya Libre</vt:lpstr>
      <vt:lpstr>Arial</vt:lpstr>
      <vt:lpstr>Arial Black</vt:lpstr>
      <vt:lpstr>Calibri</vt:lpstr>
      <vt:lpstr>Calibri Light</vt:lpstr>
      <vt:lpstr>Office Theme</vt:lpstr>
      <vt:lpstr>BISNIS PENYIARAN</vt:lpstr>
      <vt:lpstr>Digitalization in Broadcasting Era</vt:lpstr>
      <vt:lpstr>Media Massa</vt:lpstr>
      <vt:lpstr>Burhan Bungin (2005)</vt:lpstr>
      <vt:lpstr>Defenisi dan Sejarah Penyiaran</vt:lpstr>
      <vt:lpstr>Menurut ilmu telekomunikasi ...</vt:lpstr>
      <vt:lpstr>J. B. Wahyudi (1996)</vt:lpstr>
      <vt:lpstr>Undang-undang No. 32 Tahun 2002 tentang Penyiaran</vt:lpstr>
      <vt:lpstr>PowerPoint Presentation</vt:lpstr>
      <vt:lpstr>Output Lembaga Penyiaran</vt:lpstr>
      <vt:lpstr>Sejarah Singkat Penemuan Teknologi Penyiaran</vt:lpstr>
      <vt:lpstr>Perkembangan Radio dan Televisi di Indonesia</vt:lpstr>
      <vt:lpstr>TVRI Sejarah dan perkembangan dari masa ke masa</vt:lpstr>
      <vt:lpstr>PowerPoint Presentation</vt:lpstr>
      <vt:lpstr>PowerPoint Presentation</vt:lpstr>
      <vt:lpstr>TVRI …</vt:lpstr>
      <vt:lpstr>TVRI …</vt:lpstr>
      <vt:lpstr>Perkembangan Televisi Swasta di Indonesia</vt:lpstr>
      <vt:lpstr>Era Tahun 2000 ...</vt:lpstr>
      <vt:lpstr>Stasiun TV yang Sudah Tutup</vt:lpstr>
      <vt:lpstr>Stasiun TV yang Sudah Tutup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BISNIS PENYIARAN</dc:title>
  <dc:creator>saniya</dc:creator>
  <cp:lastModifiedBy>saniya</cp:lastModifiedBy>
  <cp:revision>13</cp:revision>
  <dcterms:created xsi:type="dcterms:W3CDTF">2021-03-01T07:48:14Z</dcterms:created>
  <dcterms:modified xsi:type="dcterms:W3CDTF">2021-03-22T07:11:16Z</dcterms:modified>
</cp:coreProperties>
</file>