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2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0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4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2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4420E-C7CC-4335-8C7F-A7278D3134DD}" type="datetimeFigureOut">
              <a:rPr lang="en-US" smtClean="0"/>
              <a:t>15-Mar-21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31E9-7C47-48DE-857B-D5E53F01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3428" y="835478"/>
            <a:ext cx="9144000" cy="2387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BISNIS PENYIARAN</a:t>
            </a:r>
            <a:endParaRPr lang="en-US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428" y="324518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Radio</a:t>
            </a:r>
            <a:r>
              <a:rPr lang="en-US" sz="3200" dirty="0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Digital </a:t>
            </a:r>
            <a:r>
              <a:rPr lang="en-US" sz="3200" dirty="0" smtClean="0">
                <a:solidFill>
                  <a:schemeClr val="bg1"/>
                </a:solidFill>
                <a:latin typeface="Abhaya Libre" panose="02000503000000000000" pitchFamily="2" charset="0"/>
                <a:cs typeface="Abhaya Libre" panose="02000503000000000000" pitchFamily="2" charset="0"/>
              </a:rPr>
              <a:t>Indonesia</a:t>
            </a:r>
            <a:endParaRPr lang="en-US" sz="3200" dirty="0">
              <a:solidFill>
                <a:schemeClr val="bg1"/>
              </a:solidFill>
              <a:latin typeface="Abhaya Libre" panose="02000503000000000000" pitchFamily="2" charset="0"/>
              <a:cs typeface="Abhaya Libre" panose="02000503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431143" y="534987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D3 Teknologi Multimedia Broadcasting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Politeknik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Elektronika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Negeri</a:t>
            </a:r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Surabaya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4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Radio Digital vs Radio Internet/Streaming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5.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Dahulu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Diciptakan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Teknologi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ditemukan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1980an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kali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dirilis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1995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baru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dimulai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1993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1996.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jelas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paling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duluan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Sony Radio DAB Portable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6794" y="2086769"/>
            <a:ext cx="4786593" cy="438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86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Fitur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3779" y="655731"/>
            <a:ext cx="5984552" cy="552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  <a:latin typeface="+mn-lt"/>
              </a:rPr>
              <a:t>Fitur</a:t>
            </a:r>
            <a:endParaRPr lang="en-US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1934" y="1690688"/>
            <a:ext cx="5386948" cy="46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5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  <a:latin typeface="+mn-lt"/>
              </a:rPr>
              <a:t>Fitur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7928" y="1440262"/>
            <a:ext cx="6004672" cy="51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</a:rPr>
              <a:t>Fitur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575" y="1825625"/>
            <a:ext cx="5066460" cy="468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</a:rPr>
              <a:t>Terima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Kasih</a:t>
            </a:r>
            <a:endParaRPr lang="en-US" sz="6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dirty="0" err="1" smtClean="0">
                <a:solidFill>
                  <a:schemeClr val="bg1"/>
                </a:solidFill>
              </a:rPr>
              <a:t>Silahkan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Bertanya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2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mengirimkan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generasi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analog. Radio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banyak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kelebihan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jernih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dibanding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analog,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mutu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bagus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berbagai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fasilitas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lain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di-pause, di-rewind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disimpan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apabila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ingin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mendengarkannya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nanti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691" y="-14514"/>
            <a:ext cx="1786812" cy="169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7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C000"/>
                </a:solidFill>
                <a:latin typeface="+mn-lt"/>
              </a:rPr>
              <a:t>Sistem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FFC000"/>
                </a:solidFill>
                <a:latin typeface="+mn-lt"/>
              </a:rPr>
              <a:t>Kerja</a:t>
            </a:r>
            <a:r>
              <a:rPr lang="en-US" dirty="0">
                <a:solidFill>
                  <a:srgbClr val="FFC000"/>
                </a:solidFill>
                <a:latin typeface="+mn-lt"/>
              </a:rPr>
              <a:t> Radio Digital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1.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angka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angka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biner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nilainya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sesuai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besaran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audio analog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Sistem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menyandikan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(encode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bilangan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biner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dipancarkan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sebagai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code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decode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penginterpretasian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penguraian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kembali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analog), 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selanjutnya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CODEC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2.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Setelah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studio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mengirim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memproses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audio digital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masuk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dipancarkan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Proses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modulation.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41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Sistem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Kerja</a:t>
            </a:r>
            <a:r>
              <a:rPr lang="en-US" dirty="0">
                <a:solidFill>
                  <a:srgbClr val="FFC000"/>
                </a:solidFill>
              </a:rPr>
              <a:t> Radio Digital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3.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menguraikan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kembali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(decode)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diterima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audio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kembali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proses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berlawanan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dari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analog). Proses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demodulation.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beberapa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mengubah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analog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menjadi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digital. Cara-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diuraikan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secara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matematis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disebut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Algorithm 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Algoritme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algoritme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para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pakar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komponen-komponen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sumber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audio digital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diperlukan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meninggalkan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bagian-bagian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penting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saja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dipancarluaskan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antena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selanjutnya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direproduksi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pesawat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penerima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alat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pemutar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rekaman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40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Frekuensi</a:t>
            </a:r>
            <a:r>
              <a:rPr lang="en-US" dirty="0" smtClean="0">
                <a:solidFill>
                  <a:srgbClr val="FFC000"/>
                </a:solidFill>
              </a:rPr>
              <a:t> Radio 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Saat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rentang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antar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FM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disepakati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350 KHz.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Sedangkan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hanya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memerlukan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kurang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60 KHz.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Sehingga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ruang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kosong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penyelenggara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stasiun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radio FM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semakin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lebar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lima-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enam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program radio.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58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Radio Digital vs Radio Internet/Streaming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koneksi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internet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DAB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membutuhkan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koneksi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dalam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menyampaikan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streaming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kita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kenal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tentu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menghabiskan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data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kuota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sebab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mengaksesnya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tentu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dibutuhkan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Internet.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Tentu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sangat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menjanjikan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kondisi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 Indonesia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sering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dinilai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buruk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data Internet,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ditangkap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tanpa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terputus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alasan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lambat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).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Namun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tetap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digital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sampai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telinga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pendengar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agak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terlambat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jika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dibandingkan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analog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kondisi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aktual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studio.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7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Radio Digital vs Radio Internet/Streaming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2. Channel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tersedia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tergantung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kota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halnya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FM,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batasan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Sebab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pemancaran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DAB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juga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tower/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pemancar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FM.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sebab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di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tiap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saluran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kita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peroleh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DAB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Namun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"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hilang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sinyal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teknologi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DAB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berbeda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FM,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mengeluarkan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suara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kresek-kresek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sakit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telinga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kita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semua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tahu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radio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melalui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didengarkan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kapanpun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di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manapun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selama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koneksi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Internet.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92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Radio Digital vs Radio Internet/Streaming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1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3.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Butuh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gadget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tersendiri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  <a:latin typeface="+mj-lt"/>
              </a:rPr>
              <a:t>Untuk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menikmati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online,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cukup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telepon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pintar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atau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komputer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terhubung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internet.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Sementara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siaran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DAB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butuh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khusus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FM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pada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zaman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dahulu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Perangkat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penangkap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DAB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inilah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sempat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kembali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maraknya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radio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bentuk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kotak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salah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satunya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Inggris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Raya/UK.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756" y="2040030"/>
            <a:ext cx="4199617" cy="344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1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Radio Digital vs Radio Internet/Streaming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4.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Lebih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Sederhana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dirty="0" err="1">
                <a:solidFill>
                  <a:schemeClr val="bg1"/>
                </a:solidFill>
                <a:latin typeface="+mj-lt"/>
              </a:rPr>
              <a:t>Meskipun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namanya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terdengar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keren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namun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tampilan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sesederhana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radio FM. Hal 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membedakan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hanyalah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ada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bilangan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frekuensi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(87.6, 101.0),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berita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informasi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yang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disampaikan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bawah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nama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radio.Sementara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radio streaming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bisa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membuat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situs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radionya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tergantung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pemilik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dan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itu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tidak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sesederhana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radio digital.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98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719</Words>
  <Application>Microsoft Office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Abhaya Libre</vt:lpstr>
      <vt:lpstr>Arial</vt:lpstr>
      <vt:lpstr>Arial Black</vt:lpstr>
      <vt:lpstr>Calibri</vt:lpstr>
      <vt:lpstr>Calibri Light</vt:lpstr>
      <vt:lpstr>Wingdings</vt:lpstr>
      <vt:lpstr>Office Theme</vt:lpstr>
      <vt:lpstr>BISNIS PENYIARAN</vt:lpstr>
      <vt:lpstr>PowerPoint Presentation</vt:lpstr>
      <vt:lpstr>Sistem Kerja Radio Digital</vt:lpstr>
      <vt:lpstr>Sistem Kerja Radio Digital</vt:lpstr>
      <vt:lpstr>Frekuensi Radio Digital</vt:lpstr>
      <vt:lpstr>Radio Digital vs Radio Internet/Streaming</vt:lpstr>
      <vt:lpstr>Radio Digital vs Radio Internet/Streaming</vt:lpstr>
      <vt:lpstr>Radio Digital vs Radio Internet/Streaming</vt:lpstr>
      <vt:lpstr>Radio Digital vs Radio Internet/Streaming</vt:lpstr>
      <vt:lpstr>Radio Digital vs Radio Internet/Streaming</vt:lpstr>
      <vt:lpstr>Sony Radio DAB Portable</vt:lpstr>
      <vt:lpstr>Fitur</vt:lpstr>
      <vt:lpstr>Fitur</vt:lpstr>
      <vt:lpstr>Fitur</vt:lpstr>
      <vt:lpstr>Fitur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BISNIS PENYIARAN</dc:title>
  <dc:creator>saniya</dc:creator>
  <cp:lastModifiedBy>saniya</cp:lastModifiedBy>
  <cp:revision>6</cp:revision>
  <dcterms:created xsi:type="dcterms:W3CDTF">2021-03-01T07:48:14Z</dcterms:created>
  <dcterms:modified xsi:type="dcterms:W3CDTF">2021-03-15T07:49:01Z</dcterms:modified>
</cp:coreProperties>
</file>