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0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420E-C7CC-4335-8C7F-A7278D3134DD}" type="datetimeFigureOut">
              <a:rPr lang="en-US" smtClean="0"/>
              <a:t>08-Mar-21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428" y="835478"/>
            <a:ext cx="9144000" cy="2387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BISNIS PENYIARAN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428" y="324518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TV Digital Indonesia </a:t>
            </a:r>
            <a:r>
              <a:rPr lang="en-US" sz="3200" dirty="0" err="1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 Model </a:t>
            </a:r>
            <a:r>
              <a:rPr lang="en-US" sz="3200" dirty="0" err="1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Bisnis</a:t>
            </a:r>
            <a:r>
              <a:rPr lang="en-US" sz="3200" dirty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Penyiarannya</a:t>
            </a:r>
            <a:endParaRPr lang="en-US" sz="3200" dirty="0">
              <a:solidFill>
                <a:schemeClr val="bg1"/>
              </a:solidFill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31143" y="53498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D3 Teknologi Multimedia Broadcasting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Politeknik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Elektronika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Negeri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Surabaya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Model </a:t>
            </a:r>
            <a:r>
              <a:rPr lang="en-US" dirty="0" err="1">
                <a:solidFill>
                  <a:srgbClr val="FFC000"/>
                </a:solidFill>
              </a:rPr>
              <a:t>Bisnis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Penyiaran</a:t>
            </a:r>
            <a:r>
              <a:rPr lang="en-US" dirty="0">
                <a:solidFill>
                  <a:srgbClr val="FFC000"/>
                </a:solidFill>
              </a:rPr>
              <a:t> TV Digital </a:t>
            </a:r>
            <a:r>
              <a:rPr lang="en-US" dirty="0" err="1">
                <a:solidFill>
                  <a:srgbClr val="FFC000"/>
                </a:solidFill>
              </a:rPr>
              <a:t>Kedepan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lain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pendudukan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kanal-kanal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hemat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berdekatan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kosong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dimanfaatkan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berurutan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blok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terpisah-pisah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penyedia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(content creators)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dikirim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content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agregators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berfungsi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pendistribusi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format MPEG2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MPEG4.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dikirim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‘MPEG2 multiplexer providers’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disalurkan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pemirsa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‘transport providers’.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Model </a:t>
            </a:r>
            <a:r>
              <a:rPr lang="en-US" dirty="0" err="1">
                <a:solidFill>
                  <a:srgbClr val="FFC000"/>
                </a:solidFill>
              </a:rPr>
              <a:t>Bisnis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Penyiaran</a:t>
            </a:r>
            <a:r>
              <a:rPr lang="en-US" dirty="0">
                <a:solidFill>
                  <a:srgbClr val="FFC000"/>
                </a:solidFill>
              </a:rPr>
              <a:t> TV Digital </a:t>
            </a:r>
            <a:r>
              <a:rPr lang="en-US" dirty="0" err="1">
                <a:solidFill>
                  <a:srgbClr val="FFC000"/>
                </a:solidFill>
              </a:rPr>
              <a:t>Kedepan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Masing-masing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usaha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disesuaikan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kompetensi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model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bisnis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digambarkan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gambar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berikut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8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956" y="365125"/>
            <a:ext cx="8272463" cy="583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  <a:latin typeface="+mn-lt"/>
              </a:rPr>
              <a:t>Model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Bisnis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Penyiaran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TV Digital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Kedepan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pemisahan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masing-masing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terkonsentrasi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bidang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bisnisnya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sendiri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pemirsa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memperoleh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kualitas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beragam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tentunya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dimungkinkan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munculnya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jasa-jasa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informasi-informasi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laporan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lintas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ramalan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cuaca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berita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olahraga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pendidikan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bursa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saham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kesehatan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lainnya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Para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penyedia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content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terkonsentrasi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saja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penyiapan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pengoperasiannya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Penyedia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content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membayar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sewa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saja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dijual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content distributor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05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C000"/>
                </a:solidFill>
                <a:latin typeface="+mn-lt"/>
              </a:rPr>
              <a:t>Keunggulan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TV Digital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Kelebihan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signal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dibanding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ketahanannya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terhadap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noise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kemudahannya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diperbaiki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(recovery)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kode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koreksi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error (error correction code).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dioperasikan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rendah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(less power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).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less bandwidth (high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efficiency bandwidth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interference digital channel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rendah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beberapa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channel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dikemas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"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dipadatkan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dihemat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Hal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mungkin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broadcasting TV 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OFDM (Orthogonal Frequency Division Multiplexing)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tangguh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mengatasi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efek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lintas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jamak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(multipath fading).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keuntungan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lainnya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bahwa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dioperasikan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rendah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(less power).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1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</a:rPr>
              <a:t>Keunggulan</a:t>
            </a:r>
            <a:r>
              <a:rPr lang="en-US" dirty="0">
                <a:solidFill>
                  <a:srgbClr val="FFC000"/>
                </a:solidFill>
              </a:rPr>
              <a:t> TV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Migrasi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era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menuju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era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konsekuensi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tersedianya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saluran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banyak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antrian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penolakan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izin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terhadap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rencana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pendirian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nasional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lokal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keterbatasan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pun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layaknya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browser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internet,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integratif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fungsinya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Terrestrial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penerimaan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Fixed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Bergerak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Kebutuhan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tv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kecil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ketahanan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terhadap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interferensi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kondisi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lintasan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berubah-ubah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terhadap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waktu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jika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mobil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berjalan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cepat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serta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penggunaan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bandwidth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efisien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7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</a:rPr>
              <a:t>Terima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Kasih</a:t>
            </a:r>
            <a:endParaRPr lang="en-US" sz="6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</a:rPr>
              <a:t>Silahkan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Bertanya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  <a:latin typeface="+mn-lt"/>
              </a:rPr>
              <a:t>Frekuensi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TV Digital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pita spectrum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perubahan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pita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alokasi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VHFmaupun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UHF (Ultra High Frequency).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Sedangkan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pita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berbanding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 :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6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artinya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memerlukan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pita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selebar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8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MHz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lebar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pita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multiplek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memancarkan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sebanyak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6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8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transmisi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sekaligus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program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tentunya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  <a:latin typeface="+mn-lt"/>
              </a:rPr>
              <a:t>Frekuensi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TV Digital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Selain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ditunjang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mampu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beradaptasi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lingkungan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ditunjang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sejumlah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jaringan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SFN (single frequency network)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daerah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cakupan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diperluas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Produksi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peralatan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pengolah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gambar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(cable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satellite, VCR, DVD players, camcorders, video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games consoles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format digital.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supaya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dipakai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diperlukan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inverter (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set top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box)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signal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dilihat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receiver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1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  <a:latin typeface="+mn-lt"/>
              </a:rPr>
              <a:t>Proses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Transisi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ke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TV Digital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pemerintah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berbasis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terrestrial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dilakukan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migrasi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meminimalkan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risiko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kerugian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khusus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dihadapi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operator TV (Broadcasters)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Risiko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kerugian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khusus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dimaksud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tambahan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dipasang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perubahan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diputuskan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dilakukan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dilaksanakan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masa ‘Simulcast’,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masa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mampu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dimilikinya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tetap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dipakai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menyiarkan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Masa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diperlukan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melindungi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puluhan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juta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pemirsa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)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perlahan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lahan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beralih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tanpa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terputus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layanan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melindungi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industri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investasi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operator TV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analog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kesempatan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prioritas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operator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eksisting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0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Proses </a:t>
            </a:r>
            <a:r>
              <a:rPr lang="en-US" dirty="0" err="1">
                <a:solidFill>
                  <a:srgbClr val="FFC000"/>
                </a:solidFill>
              </a:rPr>
              <a:t>Transisi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</a:t>
            </a:r>
            <a:r>
              <a:rPr lang="en-US" dirty="0">
                <a:solidFill>
                  <a:srgbClr val="FFC000"/>
                </a:solidFill>
              </a:rPr>
              <a:t> TV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Keuntungan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memberikan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prioritas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operator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eksisting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mereka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memanfaatkan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dibangun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studio,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tower,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bangunan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SDM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lain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sebagainya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terrestrial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relatif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mahal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dibandingkan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analog,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efisiensi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penggunaan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kembali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fasilitas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dibangun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kesempatan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pendatang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dunia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ditempuh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pola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Kerja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Operasi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eksisting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calon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"network provider"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"program/content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provider".</a:t>
            </a:r>
          </a:p>
        </p:txBody>
      </p:sp>
    </p:spTree>
    <p:extLst>
      <p:ext uri="{BB962C8B-B14F-4D97-AF65-F5344CB8AC3E}">
        <p14:creationId xmlns:p14="http://schemas.microsoft.com/office/powerpoint/2010/main" val="13858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Proses </a:t>
            </a:r>
            <a:r>
              <a:rPr lang="en-US" dirty="0" err="1">
                <a:solidFill>
                  <a:srgbClr val="FFC000"/>
                </a:solidFill>
              </a:rPr>
              <a:t>Transisi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</a:t>
            </a:r>
            <a:r>
              <a:rPr lang="en-US" dirty="0">
                <a:solidFill>
                  <a:srgbClr val="FFC000"/>
                </a:solidFill>
              </a:rPr>
              <a:t> TV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Jika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diberikan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sembarangan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pendatang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selain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terrestrial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membangun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sendiri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infrastruktur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nol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kesempatan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analog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eksisting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TVRI, 5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eksisting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5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berubah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 digital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kemudian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tertutup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habis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diperlukan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 digital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agar TV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alat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tambahan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berfungsi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tambahan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decoder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set top box (STB).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perpindahan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membutuhkan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sejumlah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penggantian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7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Roadmap TV Digital Indonesia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Menurut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Buku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Putih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Informatika Indonesia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2012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roadmap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di Indonesia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tahapan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 -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Persiapan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2009-2013,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permulaan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transisi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televisi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ditandai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uji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coba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lapangan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(2009),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mengeluarkan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perizinan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(2010), moratorium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izin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analog (2009-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2010).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awal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periode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simulcast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direncanakan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2010-2017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II - Simulcast 2014-2017,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periode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perizinan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berjalan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bersama-sama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Hal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ditandai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penghentian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(cut off)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operasional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analog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kota-kota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besar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Daerah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Ekonomi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Maju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/DEM),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percepatan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izin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digital di Daerah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Ekonomi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Kurang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Maju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(DEKM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III - Analog Switch Off 2018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penghentian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TV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total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seluruh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12699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Roadmap TV Digital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simulcast,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Kementerian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Komunikasi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Informatika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izin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bertahap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beberapa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Zona,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bg1"/>
                </a:solidFill>
                <a:latin typeface="+mj-lt"/>
              </a:rPr>
              <a:t>2012</a:t>
            </a:r>
            <a:r>
              <a:rPr lang="nl-NL" dirty="0">
                <a:solidFill>
                  <a:schemeClr val="bg1"/>
                </a:solidFill>
                <a:latin typeface="+mj-lt"/>
              </a:rPr>
              <a:t>: Jawa dan Kepulauan </a:t>
            </a:r>
            <a:r>
              <a:rPr lang="nl-NL" dirty="0" smtClean="0">
                <a:solidFill>
                  <a:schemeClr val="bg1"/>
                </a:solidFill>
                <a:latin typeface="+mj-lt"/>
              </a:rPr>
              <a:t>Riau</a:t>
            </a:r>
          </a:p>
          <a:p>
            <a:pPr marL="514350" indent="-514350">
              <a:buAutoNum type="arabicPeriod"/>
            </a:pPr>
            <a:r>
              <a:rPr lang="sv-SE" dirty="0">
                <a:solidFill>
                  <a:schemeClr val="bg1"/>
                </a:solidFill>
                <a:latin typeface="+mj-lt"/>
              </a:rPr>
              <a:t>2013: Sumatera Utara dan Kalimantan </a:t>
            </a:r>
            <a:r>
              <a:rPr lang="sv-SE" dirty="0" smtClean="0">
                <a:solidFill>
                  <a:schemeClr val="bg1"/>
                </a:solidFill>
                <a:latin typeface="+mj-lt"/>
              </a:rPr>
              <a:t>Timur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  <a:latin typeface="+mj-lt"/>
              </a:rPr>
              <a:t>2014: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Seluruh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Sumatera</a:t>
            </a: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bg1"/>
                </a:solidFill>
                <a:latin typeface="+mj-lt"/>
              </a:rPr>
              <a:t>2015: Sulawesi Selatan, Sulawesi Utara, Kalimantan Tengah, </a:t>
            </a:r>
            <a:r>
              <a:rPr lang="fi-FI" dirty="0" smtClean="0">
                <a:solidFill>
                  <a:schemeClr val="bg1"/>
                </a:solidFill>
                <a:latin typeface="+mj-lt"/>
              </a:rPr>
              <a:t>dan Kalimantan Barat</a:t>
            </a: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bg1"/>
                </a:solidFill>
                <a:latin typeface="+mj-lt"/>
              </a:rPr>
              <a:t>2016: Kalimantan Selatan dan Seluruh </a:t>
            </a:r>
            <a:r>
              <a:rPr lang="fi-FI" dirty="0" smtClean="0">
                <a:solidFill>
                  <a:schemeClr val="bg1"/>
                </a:solidFill>
                <a:latin typeface="+mj-lt"/>
              </a:rPr>
              <a:t>Sulawesi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1"/>
                </a:solidFill>
                <a:latin typeface="+mj-lt"/>
              </a:rPr>
              <a:t>2017: Maluku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Papua</a:t>
            </a:r>
          </a:p>
        </p:txBody>
      </p:sp>
    </p:spTree>
    <p:extLst>
      <p:ext uri="{BB962C8B-B14F-4D97-AF65-F5344CB8AC3E}">
        <p14:creationId xmlns:p14="http://schemas.microsoft.com/office/powerpoint/2010/main" val="39114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Model </a:t>
            </a:r>
            <a:r>
              <a:rPr lang="en-US" dirty="0" err="1">
                <a:solidFill>
                  <a:srgbClr val="FFC000"/>
                </a:solidFill>
              </a:rPr>
              <a:t>Bisnis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Penyiaran</a:t>
            </a:r>
            <a:r>
              <a:rPr lang="en-US" dirty="0">
                <a:solidFill>
                  <a:srgbClr val="FFC000"/>
                </a:solidFill>
              </a:rPr>
              <a:t> TV Digital </a:t>
            </a:r>
            <a:r>
              <a:rPr lang="en-US" dirty="0" err="1">
                <a:solidFill>
                  <a:srgbClr val="FFC000"/>
                </a:solidFill>
              </a:rPr>
              <a:t>Kedepan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Perspektif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era digital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juga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mengalami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perubahan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pemanfaatan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maupun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pelayanannya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pemanfaatan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efisiensi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penggunaan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berarti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saja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nantinya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empat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sampai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enam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program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sekaligus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Sepuluh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program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TV-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swasta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Nasional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menduduki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juga 10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UHF (Ultra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High Frequency)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menduduki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2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3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saja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98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1413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Abhaya Libre</vt:lpstr>
      <vt:lpstr>Arial</vt:lpstr>
      <vt:lpstr>Arial Black</vt:lpstr>
      <vt:lpstr>Calibri</vt:lpstr>
      <vt:lpstr>Calibri Light</vt:lpstr>
      <vt:lpstr>Wingdings</vt:lpstr>
      <vt:lpstr>Office Theme</vt:lpstr>
      <vt:lpstr>BISNIS PENYIARAN</vt:lpstr>
      <vt:lpstr>Frekuensi TV Digital</vt:lpstr>
      <vt:lpstr>Frekuensi TV Digital</vt:lpstr>
      <vt:lpstr>Proses Transisi ke TV Digital</vt:lpstr>
      <vt:lpstr>Proses Transisi ke TV Digital</vt:lpstr>
      <vt:lpstr>Proses Transisi ke TV Digital</vt:lpstr>
      <vt:lpstr>Roadmap TV Digital Indonesia</vt:lpstr>
      <vt:lpstr>Roadmap TV Digital Indonesia</vt:lpstr>
      <vt:lpstr>Model Bisnis Penyiaran TV Digital Kedepan</vt:lpstr>
      <vt:lpstr>Model Bisnis Penyiaran TV Digital Kedepan</vt:lpstr>
      <vt:lpstr>Model Bisnis Penyiaran TV Digital Kedepan</vt:lpstr>
      <vt:lpstr>PowerPoint Presentation</vt:lpstr>
      <vt:lpstr>Model Bisnis Penyiaran TV Digital Kedepan</vt:lpstr>
      <vt:lpstr>Keunggulan TV Digital</vt:lpstr>
      <vt:lpstr>Keunggulan TV Digital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BISNIS PENYIARAN</dc:title>
  <dc:creator>saniya</dc:creator>
  <cp:lastModifiedBy>saniya</cp:lastModifiedBy>
  <cp:revision>4</cp:revision>
  <dcterms:created xsi:type="dcterms:W3CDTF">2021-03-01T07:48:14Z</dcterms:created>
  <dcterms:modified xsi:type="dcterms:W3CDTF">2021-03-08T08:01:56Z</dcterms:modified>
</cp:coreProperties>
</file>