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slide9.xml" ContentType="application/vnd.openxmlformats-officedocument.presentationml.slide+xml"/>
  <Override PartName="/ppt/slides/slide8.xml" ContentType="application/vnd.openxmlformats-officedocument.presentationml.slide+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4.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25" name="PlaceHolder 2"/>
          <p:cNvSpPr>
            <a:spLocks noGrp="1"/>
          </p:cNvSpPr>
          <p:nvPr>
            <p:ph type="body"/>
          </p:nvPr>
        </p:nvSpPr>
        <p:spPr>
          <a:xfrm>
            <a:off x="720000" y="2160000"/>
            <a:ext cx="8639640" cy="2091240"/>
          </a:xfrm>
          <a:prstGeom prst="rect">
            <a:avLst/>
          </a:prstGeom>
        </p:spPr>
        <p:txBody>
          <a:bodyPr lIns="0" rIns="0" tIns="0" bIns="0">
            <a:normAutofit/>
          </a:bodyPr>
          <a:p>
            <a:endParaRPr b="0" lang="en-ID" sz="3200" spc="-1" strike="noStrike">
              <a:latin typeface="Arial"/>
            </a:endParaRPr>
          </a:p>
        </p:txBody>
      </p:sp>
      <p:sp>
        <p:nvSpPr>
          <p:cNvPr id="26" name="PlaceHolder 3"/>
          <p:cNvSpPr>
            <a:spLocks noGrp="1"/>
          </p:cNvSpPr>
          <p:nvPr>
            <p:ph type="body"/>
          </p:nvPr>
        </p:nvSpPr>
        <p:spPr>
          <a:xfrm>
            <a:off x="720000" y="4450320"/>
            <a:ext cx="863964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28"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29"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30" name="PlaceHolder 4"/>
          <p:cNvSpPr>
            <a:spLocks noGrp="1"/>
          </p:cNvSpPr>
          <p:nvPr>
            <p:ph type="body"/>
          </p:nvPr>
        </p:nvSpPr>
        <p:spPr>
          <a:xfrm>
            <a:off x="720000" y="4450320"/>
            <a:ext cx="4215960" cy="2091240"/>
          </a:xfrm>
          <a:prstGeom prst="rect">
            <a:avLst/>
          </a:prstGeom>
        </p:spPr>
        <p:txBody>
          <a:bodyPr lIns="0" rIns="0" tIns="0" bIns="0">
            <a:normAutofit/>
          </a:bodyPr>
          <a:p>
            <a:endParaRPr b="0" lang="en-ID" sz="3200" spc="-1" strike="noStrike">
              <a:latin typeface="Arial"/>
            </a:endParaRPr>
          </a:p>
        </p:txBody>
      </p:sp>
      <p:sp>
        <p:nvSpPr>
          <p:cNvPr id="31" name="PlaceHolder 5"/>
          <p:cNvSpPr>
            <a:spLocks noGrp="1"/>
          </p:cNvSpPr>
          <p:nvPr>
            <p:ph type="body"/>
          </p:nvPr>
        </p:nvSpPr>
        <p:spPr>
          <a:xfrm>
            <a:off x="514728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33" name="PlaceHolder 2"/>
          <p:cNvSpPr>
            <a:spLocks noGrp="1"/>
          </p:cNvSpPr>
          <p:nvPr>
            <p:ph type="body"/>
          </p:nvPr>
        </p:nvSpPr>
        <p:spPr>
          <a:xfrm>
            <a:off x="720000" y="2160000"/>
            <a:ext cx="2781720" cy="2091240"/>
          </a:xfrm>
          <a:prstGeom prst="rect">
            <a:avLst/>
          </a:prstGeom>
        </p:spPr>
        <p:txBody>
          <a:bodyPr lIns="0" rIns="0" tIns="0" bIns="0">
            <a:normAutofit/>
          </a:bodyPr>
          <a:p>
            <a:endParaRPr b="0" lang="en-ID" sz="3200" spc="-1" strike="noStrike">
              <a:latin typeface="Arial"/>
            </a:endParaRPr>
          </a:p>
        </p:txBody>
      </p:sp>
      <p:sp>
        <p:nvSpPr>
          <p:cNvPr id="34" name="PlaceHolder 3"/>
          <p:cNvSpPr>
            <a:spLocks noGrp="1"/>
          </p:cNvSpPr>
          <p:nvPr>
            <p:ph type="body"/>
          </p:nvPr>
        </p:nvSpPr>
        <p:spPr>
          <a:xfrm>
            <a:off x="3641040" y="2160000"/>
            <a:ext cx="2781720" cy="2091240"/>
          </a:xfrm>
          <a:prstGeom prst="rect">
            <a:avLst/>
          </a:prstGeom>
        </p:spPr>
        <p:txBody>
          <a:bodyPr lIns="0" rIns="0" tIns="0" bIns="0">
            <a:normAutofit/>
          </a:bodyPr>
          <a:p>
            <a:endParaRPr b="0" lang="en-ID" sz="3200" spc="-1" strike="noStrike">
              <a:latin typeface="Arial"/>
            </a:endParaRPr>
          </a:p>
        </p:txBody>
      </p:sp>
      <p:sp>
        <p:nvSpPr>
          <p:cNvPr id="35" name="PlaceHolder 4"/>
          <p:cNvSpPr>
            <a:spLocks noGrp="1"/>
          </p:cNvSpPr>
          <p:nvPr>
            <p:ph type="body"/>
          </p:nvPr>
        </p:nvSpPr>
        <p:spPr>
          <a:xfrm>
            <a:off x="6562440" y="2160000"/>
            <a:ext cx="2781720" cy="2091240"/>
          </a:xfrm>
          <a:prstGeom prst="rect">
            <a:avLst/>
          </a:prstGeom>
        </p:spPr>
        <p:txBody>
          <a:bodyPr lIns="0" rIns="0" tIns="0" bIns="0">
            <a:normAutofit/>
          </a:bodyPr>
          <a:p>
            <a:endParaRPr b="0" lang="en-ID" sz="3200" spc="-1" strike="noStrike">
              <a:latin typeface="Arial"/>
            </a:endParaRPr>
          </a:p>
        </p:txBody>
      </p:sp>
      <p:sp>
        <p:nvSpPr>
          <p:cNvPr id="36" name="PlaceHolder 5"/>
          <p:cNvSpPr>
            <a:spLocks noGrp="1"/>
          </p:cNvSpPr>
          <p:nvPr>
            <p:ph type="body"/>
          </p:nvPr>
        </p:nvSpPr>
        <p:spPr>
          <a:xfrm>
            <a:off x="720000" y="4450320"/>
            <a:ext cx="2781720" cy="2091240"/>
          </a:xfrm>
          <a:prstGeom prst="rect">
            <a:avLst/>
          </a:prstGeom>
        </p:spPr>
        <p:txBody>
          <a:bodyPr lIns="0" rIns="0" tIns="0" bIns="0">
            <a:normAutofit/>
          </a:bodyPr>
          <a:p>
            <a:endParaRPr b="0" lang="en-ID" sz="3200" spc="-1" strike="noStrike">
              <a:latin typeface="Arial"/>
            </a:endParaRPr>
          </a:p>
        </p:txBody>
      </p:sp>
      <p:sp>
        <p:nvSpPr>
          <p:cNvPr id="37" name="PlaceHolder 6"/>
          <p:cNvSpPr>
            <a:spLocks noGrp="1"/>
          </p:cNvSpPr>
          <p:nvPr>
            <p:ph type="body"/>
          </p:nvPr>
        </p:nvSpPr>
        <p:spPr>
          <a:xfrm>
            <a:off x="3641040" y="4450320"/>
            <a:ext cx="2781720" cy="2091240"/>
          </a:xfrm>
          <a:prstGeom prst="rect">
            <a:avLst/>
          </a:prstGeom>
        </p:spPr>
        <p:txBody>
          <a:bodyPr lIns="0" rIns="0" tIns="0" bIns="0">
            <a:normAutofit/>
          </a:bodyPr>
          <a:p>
            <a:endParaRPr b="0" lang="en-ID" sz="3200" spc="-1" strike="noStrike">
              <a:latin typeface="Arial"/>
            </a:endParaRPr>
          </a:p>
        </p:txBody>
      </p:sp>
      <p:sp>
        <p:nvSpPr>
          <p:cNvPr id="38" name="PlaceHolder 7"/>
          <p:cNvSpPr>
            <a:spLocks noGrp="1"/>
          </p:cNvSpPr>
          <p:nvPr>
            <p:ph type="body"/>
          </p:nvPr>
        </p:nvSpPr>
        <p:spPr>
          <a:xfrm>
            <a:off x="6562440" y="4450320"/>
            <a:ext cx="278172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43" name="PlaceHolder 2"/>
          <p:cNvSpPr>
            <a:spLocks noGrp="1"/>
          </p:cNvSpPr>
          <p:nvPr>
            <p:ph type="subTitle"/>
          </p:nvPr>
        </p:nvSpPr>
        <p:spPr>
          <a:xfrm>
            <a:off x="720000" y="2160000"/>
            <a:ext cx="8639640" cy="4384440"/>
          </a:xfrm>
          <a:prstGeom prst="rect">
            <a:avLst/>
          </a:prstGeom>
        </p:spPr>
        <p:txBody>
          <a:bodyPr lIns="0" rIns="0" tIns="0" bIns="0" anchor="ctr"/>
          <a:p>
            <a:pPr algn="ctr"/>
            <a:endParaRPr b="0" lang="en-ID"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45" name="PlaceHolder 2"/>
          <p:cNvSpPr>
            <a:spLocks noGrp="1"/>
          </p:cNvSpPr>
          <p:nvPr>
            <p:ph type="body"/>
          </p:nvPr>
        </p:nvSpPr>
        <p:spPr>
          <a:xfrm>
            <a:off x="720000" y="2160000"/>
            <a:ext cx="8639640" cy="4384440"/>
          </a:xfrm>
          <a:prstGeom prst="rect">
            <a:avLst/>
          </a:prstGeom>
        </p:spPr>
        <p:txBody>
          <a:bodyPr lIns="0" rIns="0" tIns="0" bIns="0">
            <a:normAutofit/>
          </a:bodyPr>
          <a:p>
            <a:endParaRPr b="0" lang="en-ID"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47" name="PlaceHolder 2"/>
          <p:cNvSpPr>
            <a:spLocks noGrp="1"/>
          </p:cNvSpPr>
          <p:nvPr>
            <p:ph type="body"/>
          </p:nvPr>
        </p:nvSpPr>
        <p:spPr>
          <a:xfrm>
            <a:off x="720000" y="2160000"/>
            <a:ext cx="4215960" cy="4384440"/>
          </a:xfrm>
          <a:prstGeom prst="rect">
            <a:avLst/>
          </a:prstGeom>
        </p:spPr>
        <p:txBody>
          <a:bodyPr lIns="0" rIns="0" tIns="0" bIns="0">
            <a:normAutofit/>
          </a:bodyPr>
          <a:p>
            <a:endParaRPr b="0" lang="en-ID" sz="3200" spc="-1" strike="noStrike">
              <a:latin typeface="Arial"/>
            </a:endParaRPr>
          </a:p>
        </p:txBody>
      </p:sp>
      <p:sp>
        <p:nvSpPr>
          <p:cNvPr id="48" name="PlaceHolder 3"/>
          <p:cNvSpPr>
            <a:spLocks noGrp="1"/>
          </p:cNvSpPr>
          <p:nvPr>
            <p:ph type="body"/>
          </p:nvPr>
        </p:nvSpPr>
        <p:spPr>
          <a:xfrm>
            <a:off x="5147280" y="2160000"/>
            <a:ext cx="4215960" cy="4384440"/>
          </a:xfrm>
          <a:prstGeom prst="rect">
            <a:avLst/>
          </a:prstGeom>
        </p:spPr>
        <p:txBody>
          <a:bodyPr lIns="0" rIns="0" tIns="0" bIns="0">
            <a:normAutofit/>
          </a:bodyPr>
          <a:p>
            <a:endParaRPr b="0" lang="en-ID"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720000" y="300960"/>
            <a:ext cx="8855280" cy="5851800"/>
          </a:xfrm>
          <a:prstGeom prst="rect">
            <a:avLst/>
          </a:prstGeom>
        </p:spPr>
        <p:txBody>
          <a:bodyPr lIns="0" rIns="0" tIns="0" bIns="0" anchor="ctr"/>
          <a:p>
            <a:pPr algn="ctr"/>
            <a:endParaRPr b="0" lang="en-ID"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52"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53" name="PlaceHolder 3"/>
          <p:cNvSpPr>
            <a:spLocks noGrp="1"/>
          </p:cNvSpPr>
          <p:nvPr>
            <p:ph type="body"/>
          </p:nvPr>
        </p:nvSpPr>
        <p:spPr>
          <a:xfrm>
            <a:off x="5147280" y="2160000"/>
            <a:ext cx="4215960" cy="4384440"/>
          </a:xfrm>
          <a:prstGeom prst="rect">
            <a:avLst/>
          </a:prstGeom>
        </p:spPr>
        <p:txBody>
          <a:bodyPr lIns="0" rIns="0" tIns="0" bIns="0">
            <a:normAutofit/>
          </a:bodyPr>
          <a:p>
            <a:endParaRPr b="0" lang="en-ID" sz="3200" spc="-1" strike="noStrike">
              <a:latin typeface="Arial"/>
            </a:endParaRPr>
          </a:p>
        </p:txBody>
      </p:sp>
      <p:sp>
        <p:nvSpPr>
          <p:cNvPr id="54" name="PlaceHolder 4"/>
          <p:cNvSpPr>
            <a:spLocks noGrp="1"/>
          </p:cNvSpPr>
          <p:nvPr>
            <p:ph type="body"/>
          </p:nvPr>
        </p:nvSpPr>
        <p:spPr>
          <a:xfrm>
            <a:off x="72000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4" name="PlaceHolder 2"/>
          <p:cNvSpPr>
            <a:spLocks noGrp="1"/>
          </p:cNvSpPr>
          <p:nvPr>
            <p:ph type="subTitle"/>
          </p:nvPr>
        </p:nvSpPr>
        <p:spPr>
          <a:xfrm>
            <a:off x="720000" y="2160000"/>
            <a:ext cx="8639640" cy="4384440"/>
          </a:xfrm>
          <a:prstGeom prst="rect">
            <a:avLst/>
          </a:prstGeom>
        </p:spPr>
        <p:txBody>
          <a:bodyPr lIns="0" rIns="0" tIns="0" bIns="0" anchor="ctr"/>
          <a:p>
            <a:pPr algn="ctr"/>
            <a:endParaRPr b="0" lang="en-ID"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56" name="PlaceHolder 2"/>
          <p:cNvSpPr>
            <a:spLocks noGrp="1"/>
          </p:cNvSpPr>
          <p:nvPr>
            <p:ph type="body"/>
          </p:nvPr>
        </p:nvSpPr>
        <p:spPr>
          <a:xfrm>
            <a:off x="720000" y="2160000"/>
            <a:ext cx="4215960" cy="4384440"/>
          </a:xfrm>
          <a:prstGeom prst="rect">
            <a:avLst/>
          </a:prstGeom>
        </p:spPr>
        <p:txBody>
          <a:bodyPr lIns="0" rIns="0" tIns="0" bIns="0">
            <a:normAutofit/>
          </a:bodyPr>
          <a:p>
            <a:endParaRPr b="0" lang="en-ID" sz="3200" spc="-1" strike="noStrike">
              <a:latin typeface="Arial"/>
            </a:endParaRPr>
          </a:p>
        </p:txBody>
      </p:sp>
      <p:sp>
        <p:nvSpPr>
          <p:cNvPr id="57"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58" name="PlaceHolder 4"/>
          <p:cNvSpPr>
            <a:spLocks noGrp="1"/>
          </p:cNvSpPr>
          <p:nvPr>
            <p:ph type="body"/>
          </p:nvPr>
        </p:nvSpPr>
        <p:spPr>
          <a:xfrm>
            <a:off x="514728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60"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61"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62" name="PlaceHolder 4"/>
          <p:cNvSpPr>
            <a:spLocks noGrp="1"/>
          </p:cNvSpPr>
          <p:nvPr>
            <p:ph type="body"/>
          </p:nvPr>
        </p:nvSpPr>
        <p:spPr>
          <a:xfrm>
            <a:off x="720000" y="4450320"/>
            <a:ext cx="863964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64" name="PlaceHolder 2"/>
          <p:cNvSpPr>
            <a:spLocks noGrp="1"/>
          </p:cNvSpPr>
          <p:nvPr>
            <p:ph type="body"/>
          </p:nvPr>
        </p:nvSpPr>
        <p:spPr>
          <a:xfrm>
            <a:off x="720000" y="2160000"/>
            <a:ext cx="8639640" cy="2091240"/>
          </a:xfrm>
          <a:prstGeom prst="rect">
            <a:avLst/>
          </a:prstGeom>
        </p:spPr>
        <p:txBody>
          <a:bodyPr lIns="0" rIns="0" tIns="0" bIns="0">
            <a:normAutofit/>
          </a:bodyPr>
          <a:p>
            <a:endParaRPr b="0" lang="en-ID" sz="3200" spc="-1" strike="noStrike">
              <a:latin typeface="Arial"/>
            </a:endParaRPr>
          </a:p>
        </p:txBody>
      </p:sp>
      <p:sp>
        <p:nvSpPr>
          <p:cNvPr id="65" name="PlaceHolder 3"/>
          <p:cNvSpPr>
            <a:spLocks noGrp="1"/>
          </p:cNvSpPr>
          <p:nvPr>
            <p:ph type="body"/>
          </p:nvPr>
        </p:nvSpPr>
        <p:spPr>
          <a:xfrm>
            <a:off x="720000" y="4450320"/>
            <a:ext cx="863964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67"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68"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69" name="PlaceHolder 4"/>
          <p:cNvSpPr>
            <a:spLocks noGrp="1"/>
          </p:cNvSpPr>
          <p:nvPr>
            <p:ph type="body"/>
          </p:nvPr>
        </p:nvSpPr>
        <p:spPr>
          <a:xfrm>
            <a:off x="720000" y="4450320"/>
            <a:ext cx="4215960" cy="2091240"/>
          </a:xfrm>
          <a:prstGeom prst="rect">
            <a:avLst/>
          </a:prstGeom>
        </p:spPr>
        <p:txBody>
          <a:bodyPr lIns="0" rIns="0" tIns="0" bIns="0">
            <a:normAutofit/>
          </a:bodyPr>
          <a:p>
            <a:endParaRPr b="0" lang="en-ID" sz="3200" spc="-1" strike="noStrike">
              <a:latin typeface="Arial"/>
            </a:endParaRPr>
          </a:p>
        </p:txBody>
      </p:sp>
      <p:sp>
        <p:nvSpPr>
          <p:cNvPr id="70" name="PlaceHolder 5"/>
          <p:cNvSpPr>
            <a:spLocks noGrp="1"/>
          </p:cNvSpPr>
          <p:nvPr>
            <p:ph type="body"/>
          </p:nvPr>
        </p:nvSpPr>
        <p:spPr>
          <a:xfrm>
            <a:off x="514728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72" name="PlaceHolder 2"/>
          <p:cNvSpPr>
            <a:spLocks noGrp="1"/>
          </p:cNvSpPr>
          <p:nvPr>
            <p:ph type="body"/>
          </p:nvPr>
        </p:nvSpPr>
        <p:spPr>
          <a:xfrm>
            <a:off x="720000" y="2160000"/>
            <a:ext cx="2781720" cy="2091240"/>
          </a:xfrm>
          <a:prstGeom prst="rect">
            <a:avLst/>
          </a:prstGeom>
        </p:spPr>
        <p:txBody>
          <a:bodyPr lIns="0" rIns="0" tIns="0" bIns="0">
            <a:normAutofit/>
          </a:bodyPr>
          <a:p>
            <a:endParaRPr b="0" lang="en-ID" sz="3200" spc="-1" strike="noStrike">
              <a:latin typeface="Arial"/>
            </a:endParaRPr>
          </a:p>
        </p:txBody>
      </p:sp>
      <p:sp>
        <p:nvSpPr>
          <p:cNvPr id="73" name="PlaceHolder 3"/>
          <p:cNvSpPr>
            <a:spLocks noGrp="1"/>
          </p:cNvSpPr>
          <p:nvPr>
            <p:ph type="body"/>
          </p:nvPr>
        </p:nvSpPr>
        <p:spPr>
          <a:xfrm>
            <a:off x="3641040" y="2160000"/>
            <a:ext cx="2781720" cy="2091240"/>
          </a:xfrm>
          <a:prstGeom prst="rect">
            <a:avLst/>
          </a:prstGeom>
        </p:spPr>
        <p:txBody>
          <a:bodyPr lIns="0" rIns="0" tIns="0" bIns="0">
            <a:normAutofit/>
          </a:bodyPr>
          <a:p>
            <a:endParaRPr b="0" lang="en-ID" sz="3200" spc="-1" strike="noStrike">
              <a:latin typeface="Arial"/>
            </a:endParaRPr>
          </a:p>
        </p:txBody>
      </p:sp>
      <p:sp>
        <p:nvSpPr>
          <p:cNvPr id="74" name="PlaceHolder 4"/>
          <p:cNvSpPr>
            <a:spLocks noGrp="1"/>
          </p:cNvSpPr>
          <p:nvPr>
            <p:ph type="body"/>
          </p:nvPr>
        </p:nvSpPr>
        <p:spPr>
          <a:xfrm>
            <a:off x="6562440" y="2160000"/>
            <a:ext cx="2781720" cy="2091240"/>
          </a:xfrm>
          <a:prstGeom prst="rect">
            <a:avLst/>
          </a:prstGeom>
        </p:spPr>
        <p:txBody>
          <a:bodyPr lIns="0" rIns="0" tIns="0" bIns="0">
            <a:normAutofit/>
          </a:bodyPr>
          <a:p>
            <a:endParaRPr b="0" lang="en-ID" sz="3200" spc="-1" strike="noStrike">
              <a:latin typeface="Arial"/>
            </a:endParaRPr>
          </a:p>
        </p:txBody>
      </p:sp>
      <p:sp>
        <p:nvSpPr>
          <p:cNvPr id="75" name="PlaceHolder 5"/>
          <p:cNvSpPr>
            <a:spLocks noGrp="1"/>
          </p:cNvSpPr>
          <p:nvPr>
            <p:ph type="body"/>
          </p:nvPr>
        </p:nvSpPr>
        <p:spPr>
          <a:xfrm>
            <a:off x="720000" y="4450320"/>
            <a:ext cx="2781720" cy="2091240"/>
          </a:xfrm>
          <a:prstGeom prst="rect">
            <a:avLst/>
          </a:prstGeom>
        </p:spPr>
        <p:txBody>
          <a:bodyPr lIns="0" rIns="0" tIns="0" bIns="0">
            <a:normAutofit/>
          </a:bodyPr>
          <a:p>
            <a:endParaRPr b="0" lang="en-ID" sz="3200" spc="-1" strike="noStrike">
              <a:latin typeface="Arial"/>
            </a:endParaRPr>
          </a:p>
        </p:txBody>
      </p:sp>
      <p:sp>
        <p:nvSpPr>
          <p:cNvPr id="76" name="PlaceHolder 6"/>
          <p:cNvSpPr>
            <a:spLocks noGrp="1"/>
          </p:cNvSpPr>
          <p:nvPr>
            <p:ph type="body"/>
          </p:nvPr>
        </p:nvSpPr>
        <p:spPr>
          <a:xfrm>
            <a:off x="3641040" y="4450320"/>
            <a:ext cx="2781720" cy="2091240"/>
          </a:xfrm>
          <a:prstGeom prst="rect">
            <a:avLst/>
          </a:prstGeom>
        </p:spPr>
        <p:txBody>
          <a:bodyPr lIns="0" rIns="0" tIns="0" bIns="0">
            <a:normAutofit/>
          </a:bodyPr>
          <a:p>
            <a:endParaRPr b="0" lang="en-ID" sz="3200" spc="-1" strike="noStrike">
              <a:latin typeface="Arial"/>
            </a:endParaRPr>
          </a:p>
        </p:txBody>
      </p:sp>
      <p:sp>
        <p:nvSpPr>
          <p:cNvPr id="77" name="PlaceHolder 7"/>
          <p:cNvSpPr>
            <a:spLocks noGrp="1"/>
          </p:cNvSpPr>
          <p:nvPr>
            <p:ph type="body"/>
          </p:nvPr>
        </p:nvSpPr>
        <p:spPr>
          <a:xfrm>
            <a:off x="6562440" y="4450320"/>
            <a:ext cx="278172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6" name="PlaceHolder 2"/>
          <p:cNvSpPr>
            <a:spLocks noGrp="1"/>
          </p:cNvSpPr>
          <p:nvPr>
            <p:ph type="body"/>
          </p:nvPr>
        </p:nvSpPr>
        <p:spPr>
          <a:xfrm>
            <a:off x="720000" y="2160000"/>
            <a:ext cx="8639640" cy="4384440"/>
          </a:xfrm>
          <a:prstGeom prst="rect">
            <a:avLst/>
          </a:prstGeom>
        </p:spPr>
        <p:txBody>
          <a:bodyPr lIns="0" rIns="0" tIns="0" bIns="0">
            <a:normAutofit/>
          </a:bodyPr>
          <a:p>
            <a:endParaRPr b="0" lang="en-ID"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8" name="PlaceHolder 2"/>
          <p:cNvSpPr>
            <a:spLocks noGrp="1"/>
          </p:cNvSpPr>
          <p:nvPr>
            <p:ph type="body"/>
          </p:nvPr>
        </p:nvSpPr>
        <p:spPr>
          <a:xfrm>
            <a:off x="720000" y="2160000"/>
            <a:ext cx="4215960" cy="4384440"/>
          </a:xfrm>
          <a:prstGeom prst="rect">
            <a:avLst/>
          </a:prstGeom>
        </p:spPr>
        <p:txBody>
          <a:bodyPr lIns="0" rIns="0" tIns="0" bIns="0">
            <a:normAutofit/>
          </a:bodyPr>
          <a:p>
            <a:endParaRPr b="0" lang="en-ID" sz="3200" spc="-1" strike="noStrike">
              <a:latin typeface="Arial"/>
            </a:endParaRPr>
          </a:p>
        </p:txBody>
      </p:sp>
      <p:sp>
        <p:nvSpPr>
          <p:cNvPr id="9" name="PlaceHolder 3"/>
          <p:cNvSpPr>
            <a:spLocks noGrp="1"/>
          </p:cNvSpPr>
          <p:nvPr>
            <p:ph type="body"/>
          </p:nvPr>
        </p:nvSpPr>
        <p:spPr>
          <a:xfrm>
            <a:off x="5147280" y="2160000"/>
            <a:ext cx="4215960" cy="4384440"/>
          </a:xfrm>
          <a:prstGeom prst="rect">
            <a:avLst/>
          </a:prstGeom>
        </p:spPr>
        <p:txBody>
          <a:bodyPr lIns="0" rIns="0" tIns="0" bIns="0">
            <a:normAutofit/>
          </a:bodyPr>
          <a:p>
            <a:endParaRPr b="0" lang="en-ID"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720000" y="300960"/>
            <a:ext cx="8855280" cy="5851800"/>
          </a:xfrm>
          <a:prstGeom prst="rect">
            <a:avLst/>
          </a:prstGeom>
        </p:spPr>
        <p:txBody>
          <a:bodyPr lIns="0" rIns="0" tIns="0" bIns="0" anchor="ctr"/>
          <a:p>
            <a:pPr algn="ctr"/>
            <a:endParaRPr b="0" lang="en-ID"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13"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14" name="PlaceHolder 3"/>
          <p:cNvSpPr>
            <a:spLocks noGrp="1"/>
          </p:cNvSpPr>
          <p:nvPr>
            <p:ph type="body"/>
          </p:nvPr>
        </p:nvSpPr>
        <p:spPr>
          <a:xfrm>
            <a:off x="5147280" y="2160000"/>
            <a:ext cx="4215960" cy="4384440"/>
          </a:xfrm>
          <a:prstGeom prst="rect">
            <a:avLst/>
          </a:prstGeom>
        </p:spPr>
        <p:txBody>
          <a:bodyPr lIns="0" rIns="0" tIns="0" bIns="0">
            <a:normAutofit/>
          </a:bodyPr>
          <a:p>
            <a:endParaRPr b="0" lang="en-ID" sz="3200" spc="-1" strike="noStrike">
              <a:latin typeface="Arial"/>
            </a:endParaRPr>
          </a:p>
        </p:txBody>
      </p:sp>
      <p:sp>
        <p:nvSpPr>
          <p:cNvPr id="15" name="PlaceHolder 4"/>
          <p:cNvSpPr>
            <a:spLocks noGrp="1"/>
          </p:cNvSpPr>
          <p:nvPr>
            <p:ph type="body"/>
          </p:nvPr>
        </p:nvSpPr>
        <p:spPr>
          <a:xfrm>
            <a:off x="72000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17" name="PlaceHolder 2"/>
          <p:cNvSpPr>
            <a:spLocks noGrp="1"/>
          </p:cNvSpPr>
          <p:nvPr>
            <p:ph type="body"/>
          </p:nvPr>
        </p:nvSpPr>
        <p:spPr>
          <a:xfrm>
            <a:off x="720000" y="2160000"/>
            <a:ext cx="4215960" cy="4384440"/>
          </a:xfrm>
          <a:prstGeom prst="rect">
            <a:avLst/>
          </a:prstGeom>
        </p:spPr>
        <p:txBody>
          <a:bodyPr lIns="0" rIns="0" tIns="0" bIns="0">
            <a:normAutofit/>
          </a:bodyPr>
          <a:p>
            <a:endParaRPr b="0" lang="en-ID" sz="3200" spc="-1" strike="noStrike">
              <a:latin typeface="Arial"/>
            </a:endParaRPr>
          </a:p>
        </p:txBody>
      </p:sp>
      <p:sp>
        <p:nvSpPr>
          <p:cNvPr id="18"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19" name="PlaceHolder 4"/>
          <p:cNvSpPr>
            <a:spLocks noGrp="1"/>
          </p:cNvSpPr>
          <p:nvPr>
            <p:ph type="body"/>
          </p:nvPr>
        </p:nvSpPr>
        <p:spPr>
          <a:xfrm>
            <a:off x="5147280" y="4450320"/>
            <a:ext cx="4215960" cy="2091240"/>
          </a:xfrm>
          <a:prstGeom prst="rect">
            <a:avLst/>
          </a:prstGeom>
        </p:spPr>
        <p:txBody>
          <a:bodyPr lIns="0" rIns="0" tIns="0" bIns="0">
            <a:normAutofit/>
          </a:bodyPr>
          <a:p>
            <a:endParaRPr b="0" lang="en-ID"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0000" y="300960"/>
            <a:ext cx="8855280" cy="1262160"/>
          </a:xfrm>
          <a:prstGeom prst="rect">
            <a:avLst/>
          </a:prstGeom>
        </p:spPr>
        <p:txBody>
          <a:bodyPr lIns="0" rIns="0" tIns="0" bIns="0" anchor="ctr"/>
          <a:p>
            <a:pPr algn="ctr"/>
            <a:endParaRPr b="0" lang="en-ID" sz="4400" spc="-1" strike="noStrike">
              <a:latin typeface="Arial"/>
            </a:endParaRPr>
          </a:p>
        </p:txBody>
      </p:sp>
      <p:sp>
        <p:nvSpPr>
          <p:cNvPr id="21" name="PlaceHolder 2"/>
          <p:cNvSpPr>
            <a:spLocks noGrp="1"/>
          </p:cNvSpPr>
          <p:nvPr>
            <p:ph type="body"/>
          </p:nvPr>
        </p:nvSpPr>
        <p:spPr>
          <a:xfrm>
            <a:off x="720000" y="2160000"/>
            <a:ext cx="4215960" cy="2091240"/>
          </a:xfrm>
          <a:prstGeom prst="rect">
            <a:avLst/>
          </a:prstGeom>
        </p:spPr>
        <p:txBody>
          <a:bodyPr lIns="0" rIns="0" tIns="0" bIns="0">
            <a:normAutofit/>
          </a:bodyPr>
          <a:p>
            <a:endParaRPr b="0" lang="en-ID" sz="3200" spc="-1" strike="noStrike">
              <a:latin typeface="Arial"/>
            </a:endParaRPr>
          </a:p>
        </p:txBody>
      </p:sp>
      <p:sp>
        <p:nvSpPr>
          <p:cNvPr id="22" name="PlaceHolder 3"/>
          <p:cNvSpPr>
            <a:spLocks noGrp="1"/>
          </p:cNvSpPr>
          <p:nvPr>
            <p:ph type="body"/>
          </p:nvPr>
        </p:nvSpPr>
        <p:spPr>
          <a:xfrm>
            <a:off x="5147280" y="2160000"/>
            <a:ext cx="4215960" cy="2091240"/>
          </a:xfrm>
          <a:prstGeom prst="rect">
            <a:avLst/>
          </a:prstGeom>
        </p:spPr>
        <p:txBody>
          <a:bodyPr lIns="0" rIns="0" tIns="0" bIns="0">
            <a:normAutofit/>
          </a:bodyPr>
          <a:p>
            <a:endParaRPr b="0" lang="en-ID" sz="3200" spc="-1" strike="noStrike">
              <a:latin typeface="Arial"/>
            </a:endParaRPr>
          </a:p>
        </p:txBody>
      </p:sp>
      <p:sp>
        <p:nvSpPr>
          <p:cNvPr id="23" name="PlaceHolder 4"/>
          <p:cNvSpPr>
            <a:spLocks noGrp="1"/>
          </p:cNvSpPr>
          <p:nvPr>
            <p:ph type="body"/>
          </p:nvPr>
        </p:nvSpPr>
        <p:spPr>
          <a:xfrm>
            <a:off x="720000" y="4450320"/>
            <a:ext cx="8639640" cy="2091240"/>
          </a:xfrm>
          <a:prstGeom prst="rect">
            <a:avLst/>
          </a:prstGeom>
        </p:spPr>
        <p:txBody>
          <a:bodyPr lIns="0" rIns="0" tIns="0" bIns="0">
            <a:normAutofit/>
          </a:bodyPr>
          <a:p>
            <a:endParaRPr b="0" lang="en-ID"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4320000"/>
            <a:ext cx="503640" cy="1079640"/>
          </a:xfrm>
          <a:prstGeom prst="rect">
            <a:avLst/>
          </a:prstGeom>
          <a:solidFill>
            <a:srgbClr val="ef2929"/>
          </a:solidFill>
          <a:ln>
            <a:noFill/>
          </a:ln>
        </p:spPr>
        <p:style>
          <a:lnRef idx="0"/>
          <a:fillRef idx="0"/>
          <a:effectRef idx="0"/>
          <a:fontRef idx="minor"/>
        </p:style>
      </p:sp>
      <p:sp>
        <p:nvSpPr>
          <p:cNvPr id="1" name="PlaceHolder 2"/>
          <p:cNvSpPr>
            <a:spLocks noGrp="1"/>
          </p:cNvSpPr>
          <p:nvPr>
            <p:ph type="title"/>
          </p:nvPr>
        </p:nvSpPr>
        <p:spPr>
          <a:xfrm>
            <a:off x="720000" y="300960"/>
            <a:ext cx="8855280" cy="1262160"/>
          </a:xfrm>
          <a:prstGeom prst="rect">
            <a:avLst/>
          </a:prstGeom>
        </p:spPr>
        <p:txBody>
          <a:bodyPr lIns="0" rIns="0" tIns="0" bIns="0" anchor="ctr"/>
          <a:p>
            <a:r>
              <a:rPr b="0" lang="en-ID" sz="1800" spc="-1" strike="noStrike">
                <a:latin typeface="Arial"/>
              </a:rPr>
              <a:t>Click to edit the title text format</a:t>
            </a:r>
            <a:endParaRPr b="0" lang="en-ID" sz="1800" spc="-1" strike="noStrike">
              <a:latin typeface="Arial"/>
            </a:endParaRPr>
          </a:p>
        </p:txBody>
      </p:sp>
      <p:sp>
        <p:nvSpPr>
          <p:cNvPr id="2" name="PlaceHolder 3"/>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D" sz="3200" spc="-1" strike="noStrike">
                <a:latin typeface="Arial"/>
              </a:rPr>
              <a:t>Click to edit the outline text format</a:t>
            </a:r>
            <a:endParaRPr b="0" lang="en-ID" sz="3200" spc="-1" strike="noStrike">
              <a:latin typeface="Arial"/>
            </a:endParaRPr>
          </a:p>
          <a:p>
            <a:pPr lvl="1" marL="864000" indent="-324000">
              <a:spcBef>
                <a:spcPts val="1134"/>
              </a:spcBef>
              <a:buClr>
                <a:srgbClr val="000000"/>
              </a:buClr>
              <a:buSzPct val="75000"/>
              <a:buFont typeface="Symbol" charset="2"/>
              <a:buChar char=""/>
            </a:pPr>
            <a:r>
              <a:rPr b="0" lang="en-ID" sz="2800" spc="-1" strike="noStrike">
                <a:latin typeface="Arial"/>
              </a:rPr>
              <a:t>Second Outline Level</a:t>
            </a:r>
            <a:endParaRPr b="0" lang="en-ID" sz="2800" spc="-1" strike="noStrike">
              <a:latin typeface="Arial"/>
            </a:endParaRPr>
          </a:p>
          <a:p>
            <a:pPr lvl="2" marL="1296000" indent="-288000">
              <a:spcBef>
                <a:spcPts val="850"/>
              </a:spcBef>
              <a:buClr>
                <a:srgbClr val="000000"/>
              </a:buClr>
              <a:buSzPct val="45000"/>
              <a:buFont typeface="Wingdings" charset="2"/>
              <a:buChar char=""/>
            </a:pPr>
            <a:r>
              <a:rPr b="0" lang="en-ID" sz="2400" spc="-1" strike="noStrike">
                <a:latin typeface="Arial"/>
              </a:rPr>
              <a:t>Third Outline Level</a:t>
            </a:r>
            <a:endParaRPr b="0" lang="en-ID" sz="2400" spc="-1" strike="noStrike">
              <a:latin typeface="Arial"/>
            </a:endParaRPr>
          </a:p>
          <a:p>
            <a:pPr lvl="3" marL="1728000" indent="-216000">
              <a:spcBef>
                <a:spcPts val="567"/>
              </a:spcBef>
              <a:buClr>
                <a:srgbClr val="000000"/>
              </a:buClr>
              <a:buSzPct val="75000"/>
              <a:buFont typeface="Symbol" charset="2"/>
              <a:buChar char=""/>
            </a:pPr>
            <a:r>
              <a:rPr b="0" lang="en-ID" sz="2000" spc="-1" strike="noStrike">
                <a:latin typeface="Arial"/>
              </a:rPr>
              <a:t>Fourth Outline Level</a:t>
            </a:r>
            <a:endParaRPr b="0" lang="en-ID" sz="2000" spc="-1" strike="noStrike">
              <a:latin typeface="Arial"/>
            </a:endParaRPr>
          </a:p>
          <a:p>
            <a:pPr lvl="4" marL="2160000" indent="-216000">
              <a:spcBef>
                <a:spcPts val="283"/>
              </a:spcBef>
              <a:buClr>
                <a:srgbClr val="000000"/>
              </a:buClr>
              <a:buSzPct val="45000"/>
              <a:buFont typeface="Wingdings" charset="2"/>
              <a:buChar char=""/>
            </a:pPr>
            <a:r>
              <a:rPr b="0" lang="en-ID" sz="2000" spc="-1" strike="noStrike">
                <a:latin typeface="Arial"/>
              </a:rPr>
              <a:t>Fifth Outline Level</a:t>
            </a:r>
            <a:endParaRPr b="0" lang="en-ID" sz="2000" spc="-1" strike="noStrike">
              <a:latin typeface="Arial"/>
            </a:endParaRPr>
          </a:p>
          <a:p>
            <a:pPr lvl="5" marL="2592000" indent="-216000">
              <a:spcBef>
                <a:spcPts val="283"/>
              </a:spcBef>
              <a:buClr>
                <a:srgbClr val="000000"/>
              </a:buClr>
              <a:buSzPct val="45000"/>
              <a:buFont typeface="Wingdings" charset="2"/>
              <a:buChar char=""/>
            </a:pPr>
            <a:r>
              <a:rPr b="0" lang="en-ID" sz="2000" spc="-1" strike="noStrike">
                <a:latin typeface="Arial"/>
              </a:rPr>
              <a:t>Sixth Outline Level</a:t>
            </a:r>
            <a:endParaRPr b="0" lang="en-ID" sz="2000" spc="-1" strike="noStrike">
              <a:latin typeface="Arial"/>
            </a:endParaRPr>
          </a:p>
          <a:p>
            <a:pPr lvl="6" marL="3024000" indent="-216000">
              <a:spcBef>
                <a:spcPts val="283"/>
              </a:spcBef>
              <a:buClr>
                <a:srgbClr val="000000"/>
              </a:buClr>
              <a:buSzPct val="45000"/>
              <a:buFont typeface="Wingdings" charset="2"/>
              <a:buChar char=""/>
            </a:pPr>
            <a:r>
              <a:rPr b="0" lang="en-ID" sz="2000" spc="-1" strike="noStrike">
                <a:latin typeface="Arial"/>
              </a:rPr>
              <a:t>Seventh Outline Level</a:t>
            </a:r>
            <a:endParaRPr b="0" lang="en-ID"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0" y="288000"/>
            <a:ext cx="503640" cy="1079640"/>
          </a:xfrm>
          <a:prstGeom prst="rect">
            <a:avLst/>
          </a:prstGeom>
          <a:solidFill>
            <a:srgbClr val="ef2929"/>
          </a:solidFill>
          <a:ln>
            <a:noFill/>
          </a:ln>
        </p:spPr>
        <p:style>
          <a:lnRef idx="0"/>
          <a:fillRef idx="0"/>
          <a:effectRef idx="0"/>
          <a:fontRef idx="minor"/>
        </p:style>
      </p:sp>
      <p:sp>
        <p:nvSpPr>
          <p:cNvPr id="40" name="PlaceHolder 2"/>
          <p:cNvSpPr>
            <a:spLocks noGrp="1"/>
          </p:cNvSpPr>
          <p:nvPr>
            <p:ph type="title"/>
          </p:nvPr>
        </p:nvSpPr>
        <p:spPr>
          <a:xfrm>
            <a:off x="720000" y="300960"/>
            <a:ext cx="8855280" cy="1262160"/>
          </a:xfrm>
          <a:prstGeom prst="rect">
            <a:avLst/>
          </a:prstGeom>
        </p:spPr>
        <p:txBody>
          <a:bodyPr lIns="0" rIns="0" tIns="0" bIns="0" anchor="ctr"/>
          <a:p>
            <a:r>
              <a:rPr b="0" lang="en-ID" sz="1800" spc="-1" strike="noStrike">
                <a:latin typeface="Arial"/>
              </a:rPr>
              <a:t>Click to edit the title text format</a:t>
            </a:r>
            <a:endParaRPr b="0" lang="en-ID" sz="1800" spc="-1" strike="noStrike">
              <a:latin typeface="Arial"/>
            </a:endParaRPr>
          </a:p>
        </p:txBody>
      </p:sp>
      <p:sp>
        <p:nvSpPr>
          <p:cNvPr id="41" name="PlaceHolder 3"/>
          <p:cNvSpPr>
            <a:spLocks noGrp="1"/>
          </p:cNvSpPr>
          <p:nvPr>
            <p:ph type="body"/>
          </p:nvPr>
        </p:nvSpPr>
        <p:spPr>
          <a:xfrm>
            <a:off x="720000" y="2160000"/>
            <a:ext cx="8639640" cy="4384440"/>
          </a:xfrm>
          <a:prstGeom prst="rect">
            <a:avLst/>
          </a:prstGeom>
        </p:spPr>
        <p:txBody>
          <a:bodyPr lIns="0" rIns="0" tIns="0" bIns="0"/>
          <a:p>
            <a:pPr marL="432000" indent="-324000">
              <a:spcBef>
                <a:spcPts val="1417"/>
              </a:spcBef>
              <a:buClr>
                <a:srgbClr val="000000"/>
              </a:buClr>
              <a:buSzPct val="45000"/>
              <a:buFont typeface="Wingdings" charset="2"/>
              <a:buChar char=""/>
            </a:pPr>
            <a:r>
              <a:rPr b="0" lang="en-ID" sz="1800" spc="-1" strike="noStrike">
                <a:latin typeface="Arial"/>
              </a:rPr>
              <a:t>Click to edit the outline text format</a:t>
            </a:r>
            <a:endParaRPr b="0" lang="en-ID" sz="1800" spc="-1" strike="noStrike">
              <a:latin typeface="Arial"/>
            </a:endParaRPr>
          </a:p>
          <a:p>
            <a:pPr lvl="1" marL="864000" indent="-324000">
              <a:spcBef>
                <a:spcPts val="1134"/>
              </a:spcBef>
              <a:buClr>
                <a:srgbClr val="000000"/>
              </a:buClr>
              <a:buSzPct val="75000"/>
              <a:buFont typeface="Symbol" charset="2"/>
              <a:buChar char=""/>
            </a:pPr>
            <a:r>
              <a:rPr b="0" lang="en-ID" sz="1800" spc="-1" strike="noStrike">
                <a:latin typeface="Arial"/>
              </a:rPr>
              <a:t>Second Outline Level</a:t>
            </a:r>
            <a:endParaRPr b="0" lang="en-ID" sz="1800" spc="-1" strike="noStrike">
              <a:latin typeface="Arial"/>
            </a:endParaRPr>
          </a:p>
          <a:p>
            <a:pPr lvl="2" marL="1296000" indent="-288000">
              <a:spcBef>
                <a:spcPts val="850"/>
              </a:spcBef>
              <a:buClr>
                <a:srgbClr val="000000"/>
              </a:buClr>
              <a:buSzPct val="45000"/>
              <a:buFont typeface="Wingdings" charset="2"/>
              <a:buChar char=""/>
            </a:pPr>
            <a:r>
              <a:rPr b="0" lang="en-ID" sz="1800" spc="-1" strike="noStrike">
                <a:latin typeface="Arial"/>
              </a:rPr>
              <a:t>Third Outline Level</a:t>
            </a:r>
            <a:endParaRPr b="0" lang="en-ID" sz="1800" spc="-1" strike="noStrike">
              <a:latin typeface="Arial"/>
            </a:endParaRPr>
          </a:p>
          <a:p>
            <a:pPr lvl="3" marL="1728000" indent="-216000">
              <a:spcBef>
                <a:spcPts val="567"/>
              </a:spcBef>
              <a:buClr>
                <a:srgbClr val="000000"/>
              </a:buClr>
              <a:buSzPct val="75000"/>
              <a:buFont typeface="Symbol" charset="2"/>
              <a:buChar char=""/>
            </a:pPr>
            <a:r>
              <a:rPr b="0" lang="en-ID" sz="1800" spc="-1" strike="noStrike">
                <a:latin typeface="Arial"/>
              </a:rPr>
              <a:t>Fourth Outline Level</a:t>
            </a:r>
            <a:endParaRPr b="0" lang="en-ID" sz="1800" spc="-1" strike="noStrike">
              <a:latin typeface="Arial"/>
            </a:endParaRPr>
          </a:p>
          <a:p>
            <a:pPr lvl="4" marL="2160000" indent="-216000">
              <a:spcBef>
                <a:spcPts val="283"/>
              </a:spcBef>
              <a:buClr>
                <a:srgbClr val="000000"/>
              </a:buClr>
              <a:buSzPct val="45000"/>
              <a:buFont typeface="Wingdings" charset="2"/>
              <a:buChar char=""/>
            </a:pPr>
            <a:r>
              <a:rPr b="0" lang="en-ID" sz="1800" spc="-1" strike="noStrike">
                <a:latin typeface="Arial"/>
              </a:rPr>
              <a:t>Fifth Outline Level</a:t>
            </a:r>
            <a:endParaRPr b="0" lang="en-ID" sz="1800" spc="-1" strike="noStrike">
              <a:latin typeface="Arial"/>
            </a:endParaRPr>
          </a:p>
          <a:p>
            <a:pPr lvl="5" marL="2592000" indent="-216000">
              <a:spcBef>
                <a:spcPts val="283"/>
              </a:spcBef>
              <a:buClr>
                <a:srgbClr val="000000"/>
              </a:buClr>
              <a:buSzPct val="45000"/>
              <a:buFont typeface="Wingdings" charset="2"/>
              <a:buChar char=""/>
            </a:pPr>
            <a:r>
              <a:rPr b="0" lang="en-ID" sz="1800" spc="-1" strike="noStrike">
                <a:latin typeface="Arial"/>
              </a:rPr>
              <a:t>Sixth Outline Level</a:t>
            </a:r>
            <a:endParaRPr b="0" lang="en-ID" sz="1800" spc="-1" strike="noStrike">
              <a:latin typeface="Arial"/>
            </a:endParaRPr>
          </a:p>
          <a:p>
            <a:pPr lvl="6" marL="3024000" indent="-216000">
              <a:spcBef>
                <a:spcPts val="283"/>
              </a:spcBef>
              <a:buClr>
                <a:srgbClr val="000000"/>
              </a:buClr>
              <a:buSzPct val="45000"/>
              <a:buFont typeface="Wingdings" charset="2"/>
              <a:buChar char=""/>
            </a:pPr>
            <a:r>
              <a:rPr b="0" lang="en-ID" sz="1800" spc="-1" strike="noStrike">
                <a:latin typeface="Arial"/>
              </a:rPr>
              <a:t>Seventh Outline Level</a:t>
            </a:r>
            <a:endParaRPr b="0" lang="en-ID"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792000" y="5904000"/>
            <a:ext cx="8567640" cy="982080"/>
          </a:xfrm>
          <a:prstGeom prst="rect">
            <a:avLst/>
          </a:prstGeom>
          <a:noFill/>
          <a:ln>
            <a:noFill/>
          </a:ln>
        </p:spPr>
        <p:style>
          <a:lnRef idx="0"/>
          <a:fillRef idx="0"/>
          <a:effectRef idx="0"/>
          <a:fontRef idx="minor"/>
        </p:style>
      </p:sp>
      <p:sp>
        <p:nvSpPr>
          <p:cNvPr id="79" name="CustomShape 2"/>
          <p:cNvSpPr/>
          <p:nvPr/>
        </p:nvSpPr>
        <p:spPr>
          <a:xfrm>
            <a:off x="993960" y="4415760"/>
            <a:ext cx="9521280" cy="887400"/>
          </a:xfrm>
          <a:prstGeom prst="rect">
            <a:avLst/>
          </a:prstGeom>
          <a:noFill/>
          <a:ln>
            <a:noFill/>
          </a:ln>
        </p:spPr>
        <p:style>
          <a:lnRef idx="0"/>
          <a:fillRef idx="0"/>
          <a:effectRef idx="0"/>
          <a:fontRef idx="minor"/>
        </p:style>
        <p:txBody>
          <a:bodyPr lIns="90000" rIns="90000" tIns="45000" bIns="45000"/>
          <a:p>
            <a:pPr>
              <a:lnSpc>
                <a:spcPct val="100000"/>
              </a:lnSpc>
            </a:pPr>
            <a:r>
              <a:rPr b="0" lang="en-ID" sz="5400" spc="-1" strike="noStrike">
                <a:solidFill>
                  <a:srgbClr val="000000"/>
                </a:solidFill>
                <a:latin typeface="TrebuchetMS"/>
                <a:ea typeface="TrebuchetMS"/>
              </a:rPr>
              <a:t>strategi pemasaran program</a:t>
            </a:r>
            <a:endParaRPr b="0" lang="en-ID" sz="5400" spc="-1" strike="noStrike">
              <a:latin typeface="Arial"/>
            </a:endParaRPr>
          </a:p>
          <a:p>
            <a:pPr>
              <a:lnSpc>
                <a:spcPct val="100000"/>
              </a:lnSpc>
            </a:pPr>
            <a:endParaRPr b="0" lang="en-ID" sz="5400" spc="-1" strike="noStrike">
              <a:latin typeface="Arial"/>
            </a:endParaRPr>
          </a:p>
          <a:p>
            <a:pPr>
              <a:lnSpc>
                <a:spcPct val="100000"/>
              </a:lnSpc>
            </a:pPr>
            <a:endParaRPr b="0" lang="en-ID" sz="5400" spc="-1" strike="noStrike">
              <a:latin typeface="Arial"/>
            </a:endParaRPr>
          </a:p>
          <a:p>
            <a:pPr>
              <a:lnSpc>
                <a:spcPct val="100000"/>
              </a:lnSpc>
            </a:pPr>
            <a:endParaRPr b="0" lang="en-ID" sz="5400" spc="-1" strike="noStrike">
              <a:latin typeface="Arial"/>
            </a:endParaRPr>
          </a:p>
        </p:txBody>
      </p:sp>
      <p:sp>
        <p:nvSpPr>
          <p:cNvPr id="80" name="TextShape 3"/>
          <p:cNvSpPr txBox="1"/>
          <p:nvPr/>
        </p:nvSpPr>
        <p:spPr>
          <a:xfrm>
            <a:off x="5753880" y="5760720"/>
            <a:ext cx="4121640" cy="1370160"/>
          </a:xfrm>
          <a:prstGeom prst="rect">
            <a:avLst/>
          </a:prstGeom>
          <a:noFill/>
          <a:ln>
            <a:noFill/>
          </a:ln>
        </p:spPr>
        <p:txBody>
          <a:bodyPr lIns="90000" rIns="90000" tIns="45000" bIns="45000"/>
          <a:p>
            <a:r>
              <a:rPr b="0" lang="en-ID" sz="1800" spc="-1" strike="noStrike">
                <a:latin typeface="Arial"/>
              </a:rPr>
              <a:t>Novita Astin</a:t>
            </a:r>
            <a:endParaRPr b="0" lang="en-ID" sz="1800" spc="-1" strike="noStrike">
              <a:latin typeface="Arial"/>
            </a:endParaRPr>
          </a:p>
          <a:p>
            <a:endParaRPr b="0" lang="en-ID" sz="1800" spc="-1" strike="noStrike">
              <a:latin typeface="Arial"/>
            </a:endParaRPr>
          </a:p>
          <a:p>
            <a:r>
              <a:rPr b="0" lang="en-ID" sz="1800" spc="-1" strike="noStrike">
                <a:latin typeface="Arial"/>
              </a:rPr>
              <a:t>Teknologi Multimedia Broadcasting</a:t>
            </a:r>
            <a:endParaRPr b="0" lang="en-ID" sz="1800" spc="-1" strike="noStrike">
              <a:latin typeface="Arial"/>
            </a:endParaRPr>
          </a:p>
          <a:p>
            <a:endParaRPr b="0" lang="en-ID" sz="1800" spc="-1" strike="noStrike">
              <a:latin typeface="Arial"/>
            </a:endParaRPr>
          </a:p>
          <a:p>
            <a:r>
              <a:rPr b="0" lang="en-ID" sz="1800" spc="-1" strike="noStrike">
                <a:latin typeface="Arial"/>
              </a:rPr>
              <a:t>Politeknik Elektronika Negeri Surabaya</a:t>
            </a:r>
            <a:endParaRPr b="0" lang="en-ID" sz="1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774720" y="731520"/>
            <a:ext cx="4894200" cy="430200"/>
          </a:xfrm>
          <a:prstGeom prst="rect">
            <a:avLst/>
          </a:prstGeom>
          <a:noFill/>
          <a:ln>
            <a:noFill/>
          </a:ln>
        </p:spPr>
        <p:style>
          <a:lnRef idx="0"/>
          <a:fillRef idx="0"/>
          <a:effectRef idx="0"/>
          <a:fontRef idx="minor"/>
        </p:style>
        <p:txBody>
          <a:bodyPr lIns="90000" rIns="90000" tIns="45000" bIns="45000"/>
          <a:p>
            <a:pPr>
              <a:lnSpc>
                <a:spcPct val="100000"/>
              </a:lnSpc>
            </a:pPr>
            <a:r>
              <a:rPr b="1" lang="en-ID" sz="2400" spc="-1" strike="noStrike">
                <a:latin typeface="Arial"/>
              </a:rPr>
              <a:t>Position on Against Competition</a:t>
            </a:r>
            <a:endParaRPr b="0" lang="en-ID" sz="2400" spc="-1" strike="noStrike">
              <a:latin typeface="Arial"/>
            </a:endParaRPr>
          </a:p>
        </p:txBody>
      </p:sp>
      <p:sp>
        <p:nvSpPr>
          <p:cNvPr id="102" name="CustomShape 2"/>
          <p:cNvSpPr/>
          <p:nvPr/>
        </p:nvSpPr>
        <p:spPr>
          <a:xfrm>
            <a:off x="1371600" y="2103120"/>
            <a:ext cx="5763600" cy="246888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Penempatan produk atau progam dengan menyerang bagian yang terlemah dari pesaing, dengan tujuan untuk meyakinkan konsumen dan pengiklan bahwa produk atau progamnya berbeda dengan produk pesaing</a:t>
            </a:r>
            <a:endParaRPr b="0" lang="en-ID" sz="2400" spc="-1" strike="noStrike">
              <a:latin typeface="Arial"/>
            </a:endParaRPr>
          </a:p>
        </p:txBody>
      </p:sp>
      <p:pic>
        <p:nvPicPr>
          <p:cNvPr id="103" name="" descr=""/>
          <p:cNvPicPr/>
          <p:nvPr/>
        </p:nvPicPr>
        <p:blipFill>
          <a:blip r:embed="rId1"/>
          <a:stretch/>
        </p:blipFill>
        <p:spPr>
          <a:xfrm>
            <a:off x="3474720" y="4389120"/>
            <a:ext cx="3963960" cy="2413800"/>
          </a:xfrm>
          <a:prstGeom prst="rect">
            <a:avLst/>
          </a:prstGeom>
          <a:ln>
            <a:noFill/>
          </a:ln>
        </p:spPr>
      </p:pic>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956160" y="640080"/>
            <a:ext cx="7273080" cy="76968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    </a:t>
            </a:r>
            <a:r>
              <a:rPr b="0" lang="en-ID" sz="2400" spc="-1" strike="noStrike">
                <a:latin typeface="Arial"/>
              </a:rPr>
              <a:t>KEMAMPUAN AKHIR YANG DIHARAPKAN</a:t>
            </a:r>
            <a:endParaRPr b="0" lang="en-ID" sz="2400" spc="-1" strike="noStrike">
              <a:latin typeface="Arial"/>
            </a:endParaRPr>
          </a:p>
        </p:txBody>
      </p:sp>
      <p:sp>
        <p:nvSpPr>
          <p:cNvPr id="82" name="CustomShape 2"/>
          <p:cNvSpPr/>
          <p:nvPr/>
        </p:nvSpPr>
        <p:spPr>
          <a:xfrm>
            <a:off x="2270160" y="3108960"/>
            <a:ext cx="6964920" cy="1328760"/>
          </a:xfrm>
          <a:prstGeom prst="rect">
            <a:avLst/>
          </a:prstGeom>
          <a:noFill/>
          <a:ln>
            <a:noFill/>
          </a:ln>
        </p:spPr>
        <p:style>
          <a:lnRef idx="0"/>
          <a:fillRef idx="0"/>
          <a:effectRef idx="0"/>
          <a:fontRef idx="minor"/>
        </p:style>
        <p:txBody>
          <a:bodyPr lIns="90000" rIns="90000" tIns="45000" bIns="45000"/>
          <a:p>
            <a:pPr>
              <a:lnSpc>
                <a:spcPct val="100000"/>
              </a:lnSpc>
            </a:pPr>
            <a:r>
              <a:rPr b="0" lang="en-ID" sz="2800" spc="-1" strike="noStrike">
                <a:solidFill>
                  <a:srgbClr val="000000"/>
                </a:solidFill>
                <a:latin typeface="TrebuchetMS"/>
                <a:ea typeface="TrebuchetMS"/>
              </a:rPr>
              <a:t>Mahasiswa mampu menjelaskan strategi pemasaran serta membuat pemasaran program radio &amp; TV</a:t>
            </a:r>
            <a:endParaRPr b="0" lang="en-ID" sz="28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721440" y="542880"/>
            <a:ext cx="2478600" cy="82836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MATERI POKOK</a:t>
            </a:r>
            <a:endParaRPr b="0" lang="en-ID" sz="2400" spc="-1" strike="noStrike">
              <a:latin typeface="Arial"/>
            </a:endParaRPr>
          </a:p>
        </p:txBody>
      </p:sp>
      <p:sp>
        <p:nvSpPr>
          <p:cNvPr id="84" name="CustomShape 2"/>
          <p:cNvSpPr/>
          <p:nvPr/>
        </p:nvSpPr>
        <p:spPr>
          <a:xfrm>
            <a:off x="2468880" y="2690640"/>
            <a:ext cx="4480920" cy="178956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 </a:t>
            </a:r>
            <a:r>
              <a:rPr b="0" lang="en-ID" sz="2400" spc="-1" strike="noStrike">
                <a:latin typeface="Arial"/>
              </a:rPr>
              <a:t>Position on product feature</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Position on benefit</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Position on usage</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Position on user</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Position on against competition</a:t>
            </a:r>
            <a:endParaRPr b="0" lang="en-ID" sz="24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731520" y="640080"/>
            <a:ext cx="376488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PRODUCT POSITIONING</a:t>
            </a:r>
            <a:endParaRPr b="0" lang="en-ID" sz="2400" spc="-1" strike="noStrike">
              <a:latin typeface="Arial"/>
            </a:endParaRPr>
          </a:p>
        </p:txBody>
      </p:sp>
      <p:sp>
        <p:nvSpPr>
          <p:cNvPr id="86" name="CustomShape 2"/>
          <p:cNvSpPr/>
          <p:nvPr/>
        </p:nvSpPr>
        <p:spPr>
          <a:xfrm>
            <a:off x="1528920" y="2194200"/>
            <a:ext cx="5785920" cy="246888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Suatu strategi yang digunakan untuk menanamkan suatu citra progam  sebagai produk di benak konsumer dan pengiklan sedemikian rupa sehingga produk atau progam tersebut lebih menonjol dibanding dengan produk atau progam pesaing</a:t>
            </a:r>
            <a:endParaRPr b="0" lang="en-ID" sz="24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732240" y="666720"/>
            <a:ext cx="521100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Strategi – strategi product positioning</a:t>
            </a:r>
            <a:endParaRPr b="0" lang="en-ID" sz="2400" spc="-1" strike="noStrike">
              <a:latin typeface="Arial"/>
            </a:endParaRPr>
          </a:p>
        </p:txBody>
      </p:sp>
      <p:sp>
        <p:nvSpPr>
          <p:cNvPr id="88" name="CustomShape 2"/>
          <p:cNvSpPr/>
          <p:nvPr/>
        </p:nvSpPr>
        <p:spPr>
          <a:xfrm>
            <a:off x="1828800" y="2377440"/>
            <a:ext cx="6584040" cy="212904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 </a:t>
            </a:r>
            <a:r>
              <a:rPr b="0" lang="en-ID" sz="2400" spc="-1" strike="noStrike">
                <a:latin typeface="Arial"/>
              </a:rPr>
              <a:t>- Position on product feature</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 Position on benefit</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 Position on usage</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 Position on user</a:t>
            </a:r>
            <a:endParaRPr b="0" lang="en-ID" sz="2400" spc="-1" strike="noStrike">
              <a:latin typeface="Arial"/>
            </a:endParaRPr>
          </a:p>
          <a:p>
            <a:pPr>
              <a:lnSpc>
                <a:spcPct val="100000"/>
              </a:lnSpc>
            </a:pPr>
            <a:r>
              <a:rPr b="0" lang="en-ID" sz="2400" spc="-1" strike="noStrike">
                <a:latin typeface="Arial"/>
              </a:rPr>
              <a:t> </a:t>
            </a:r>
            <a:r>
              <a:rPr b="0" lang="en-ID" sz="2400" spc="-1" strike="noStrike">
                <a:latin typeface="Arial"/>
              </a:rPr>
              <a:t>- Position on against competition</a:t>
            </a:r>
            <a:endParaRPr b="0" lang="en-ID" sz="24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748800" y="640080"/>
            <a:ext cx="382284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Position on product feature</a:t>
            </a:r>
            <a:endParaRPr b="0" lang="en-ID" sz="2400" spc="-1" strike="noStrike">
              <a:latin typeface="Arial"/>
            </a:endParaRPr>
          </a:p>
        </p:txBody>
      </p:sp>
      <p:sp>
        <p:nvSpPr>
          <p:cNvPr id="90" name="CustomShape 2"/>
          <p:cNvSpPr/>
          <p:nvPr/>
        </p:nvSpPr>
        <p:spPr>
          <a:xfrm>
            <a:off x="1435320" y="1920240"/>
            <a:ext cx="5696640" cy="12924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	</a:t>
            </a:r>
            <a:r>
              <a:rPr b="0" lang="en-ID" sz="2400" spc="-1" strike="noStrike">
                <a:latin typeface="Arial"/>
              </a:rPr>
              <a:t>Memposisikan penampilan atau ciri-ciri yang menonjol dari suatu progam dan manfaatnya</a:t>
            </a:r>
            <a:endParaRPr b="0" lang="en-ID" sz="2400" spc="-1" strike="noStrike">
              <a:latin typeface="Arial"/>
            </a:endParaRPr>
          </a:p>
        </p:txBody>
      </p:sp>
      <p:pic>
        <p:nvPicPr>
          <p:cNvPr id="91" name="" descr=""/>
          <p:cNvPicPr/>
          <p:nvPr/>
        </p:nvPicPr>
        <p:blipFill>
          <a:blip r:embed="rId1"/>
          <a:stretch/>
        </p:blipFill>
        <p:spPr>
          <a:xfrm>
            <a:off x="4206240" y="3184920"/>
            <a:ext cx="4960800" cy="3306960"/>
          </a:xfrm>
          <a:prstGeom prst="rect">
            <a:avLst/>
          </a:prstGeom>
          <a:ln>
            <a:noFill/>
          </a:ln>
        </p:spPr>
      </p:pic>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640080" y="666720"/>
            <a:ext cx="271944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Position on Benefit</a:t>
            </a:r>
            <a:endParaRPr b="0" lang="en-ID" sz="2400" spc="-1" strike="noStrike">
              <a:latin typeface="Arial"/>
            </a:endParaRPr>
          </a:p>
        </p:txBody>
      </p:sp>
      <p:sp>
        <p:nvSpPr>
          <p:cNvPr id="93" name="CustomShape 2"/>
          <p:cNvSpPr/>
          <p:nvPr/>
        </p:nvSpPr>
        <p:spPr>
          <a:xfrm>
            <a:off x="1272960" y="1737360"/>
            <a:ext cx="6133320" cy="26514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	</a:t>
            </a:r>
            <a:r>
              <a:rPr b="0" lang="en-ID" sz="2400" spc="-1" strike="noStrike">
                <a:latin typeface="Arial"/>
              </a:rPr>
              <a:t>Memposisikan manfaat apa yang diperoleh konsumen dari progam yang ditawarkan</a:t>
            </a:r>
            <a:endParaRPr b="0" lang="en-ID" sz="2400" spc="-1" strike="noStrike">
              <a:latin typeface="Arial"/>
            </a:endParaRPr>
          </a:p>
        </p:txBody>
      </p:sp>
      <p:pic>
        <p:nvPicPr>
          <p:cNvPr id="94" name="" descr=""/>
          <p:cNvPicPr/>
          <p:nvPr/>
        </p:nvPicPr>
        <p:blipFill>
          <a:blip r:embed="rId1"/>
          <a:stretch/>
        </p:blipFill>
        <p:spPr>
          <a:xfrm>
            <a:off x="4206240" y="2926080"/>
            <a:ext cx="4388760" cy="3376800"/>
          </a:xfrm>
          <a:prstGeom prst="rect">
            <a:avLst/>
          </a:prstGeom>
          <a:ln>
            <a:noFill/>
          </a:ln>
        </p:spPr>
      </p:pic>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731520" y="640080"/>
            <a:ext cx="283824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Position on Usage</a:t>
            </a:r>
            <a:endParaRPr b="0" lang="en-ID" sz="2400" spc="-1" strike="noStrike">
              <a:latin typeface="Arial"/>
            </a:endParaRPr>
          </a:p>
        </p:txBody>
      </p:sp>
      <p:sp>
        <p:nvSpPr>
          <p:cNvPr id="96" name="CustomShape 2"/>
          <p:cNvSpPr/>
          <p:nvPr/>
        </p:nvSpPr>
        <p:spPr>
          <a:xfrm>
            <a:off x="2296440" y="2233800"/>
            <a:ext cx="5567040" cy="31608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Teknik berhubungan dengan menempatkan segi manfaat dan sering dihubungkan dengan kekuatan setelah menggunakan produk atau jasa tertentu.</a:t>
            </a:r>
            <a:endParaRPr b="0" lang="en-ID" sz="2400" spc="-1" strike="noStrike">
              <a:latin typeface="Arial"/>
            </a:endParaRPr>
          </a:p>
        </p:txBody>
      </p:sp>
      <p:pic>
        <p:nvPicPr>
          <p:cNvPr id="97" name="" descr=""/>
          <p:cNvPicPr/>
          <p:nvPr/>
        </p:nvPicPr>
        <p:blipFill>
          <a:blip r:embed="rId1"/>
          <a:stretch/>
        </p:blipFill>
        <p:spPr>
          <a:xfrm rot="46200">
            <a:off x="4485960" y="3644640"/>
            <a:ext cx="2257920" cy="3014640"/>
          </a:xfrm>
          <a:prstGeom prst="rect">
            <a:avLst/>
          </a:prstGeom>
          <a:ln>
            <a:noFill/>
          </a:ln>
        </p:spPr>
      </p:pic>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9400" y="640080"/>
            <a:ext cx="2602080" cy="43020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Position on User</a:t>
            </a:r>
            <a:endParaRPr b="0" lang="en-ID" sz="2400" spc="-1" strike="noStrike">
              <a:latin typeface="Arial"/>
            </a:endParaRPr>
          </a:p>
        </p:txBody>
      </p:sp>
      <p:sp>
        <p:nvSpPr>
          <p:cNvPr id="99" name="CustomShape 2"/>
          <p:cNvSpPr/>
          <p:nvPr/>
        </p:nvSpPr>
        <p:spPr>
          <a:xfrm>
            <a:off x="1737360" y="2377440"/>
            <a:ext cx="5128200" cy="1449360"/>
          </a:xfrm>
          <a:prstGeom prst="rect">
            <a:avLst/>
          </a:prstGeom>
          <a:noFill/>
          <a:ln>
            <a:noFill/>
          </a:ln>
        </p:spPr>
        <p:style>
          <a:lnRef idx="0"/>
          <a:fillRef idx="0"/>
          <a:effectRef idx="0"/>
          <a:fontRef idx="minor"/>
        </p:style>
        <p:txBody>
          <a:bodyPr lIns="90000" rIns="90000" tIns="45000" bIns="45000"/>
          <a:p>
            <a:pPr>
              <a:lnSpc>
                <a:spcPct val="100000"/>
              </a:lnSpc>
            </a:pPr>
            <a:r>
              <a:rPr b="0" lang="en-ID" sz="2400" spc="-1" strike="noStrike">
                <a:latin typeface="Arial"/>
              </a:rPr>
              <a:t>Pendekatan yang mengubungkan produk atau progam dengan konsumen atau dengan target-target konsumen.</a:t>
            </a:r>
            <a:endParaRPr b="0" lang="en-ID" sz="2400" spc="-1" strike="noStrike">
              <a:latin typeface="Arial"/>
            </a:endParaRPr>
          </a:p>
        </p:txBody>
      </p:sp>
      <p:pic>
        <p:nvPicPr>
          <p:cNvPr id="100" name="" descr=""/>
          <p:cNvPicPr/>
          <p:nvPr/>
        </p:nvPicPr>
        <p:blipFill>
          <a:blip r:embed="rId1"/>
          <a:stretch/>
        </p:blipFill>
        <p:spPr>
          <a:xfrm>
            <a:off x="3924720" y="3840840"/>
            <a:ext cx="3939120" cy="2954160"/>
          </a:xfrm>
          <a:prstGeom prst="rect">
            <a:avLst/>
          </a:prstGeom>
          <a:ln>
            <a:noFill/>
          </a:ln>
        </p:spPr>
      </p:pic>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TotalTime>
  <Application>LibreOffice/6.1.2.1$MacOSX_X86_64 LibreOffice_project/65905a128db06ba48db947242809d14d3f9a93fe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2020-04-27T09:52:44Z</dcterms:created>
  <dc:creator/>
  <dc:description/>
  <dc:language>en-ID</dc:language>
  <cp:lastModifiedBy/>
  <dcterms:modified xsi:type="dcterms:W3CDTF">2020-04-27T11:15:00Z</dcterms:modified>
  <cp:revision>3</cp:revision>
  <dc:subject/>
  <dc:title>Impress</dc:title>
</cp:coreProperties>
</file>